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50"/>
  </p:handoutMasterIdLst>
  <p:sldIdLst>
    <p:sldId id="256" r:id="rId3"/>
    <p:sldId id="258" r:id="rId4"/>
    <p:sldId id="260" r:id="rId5"/>
    <p:sldId id="257" r:id="rId6"/>
    <p:sldId id="259" r:id="rId8"/>
    <p:sldId id="311" r:id="rId9"/>
    <p:sldId id="316" r:id="rId10"/>
    <p:sldId id="317" r:id="rId11"/>
    <p:sldId id="268" r:id="rId12"/>
    <p:sldId id="263" r:id="rId13"/>
    <p:sldId id="285" r:id="rId14"/>
    <p:sldId id="267" r:id="rId15"/>
    <p:sldId id="286" r:id="rId16"/>
    <p:sldId id="277" r:id="rId17"/>
    <p:sldId id="279" r:id="rId18"/>
    <p:sldId id="282" r:id="rId19"/>
    <p:sldId id="283" r:id="rId20"/>
    <p:sldId id="281" r:id="rId21"/>
    <p:sldId id="287" r:id="rId22"/>
    <p:sldId id="293" r:id="rId23"/>
    <p:sldId id="310" r:id="rId24"/>
    <p:sldId id="319" r:id="rId25"/>
    <p:sldId id="321" r:id="rId26"/>
    <p:sldId id="318" r:id="rId27"/>
    <p:sldId id="322" r:id="rId28"/>
    <p:sldId id="297" r:id="rId29"/>
    <p:sldId id="299" r:id="rId30"/>
    <p:sldId id="326" r:id="rId31"/>
    <p:sldId id="328" r:id="rId32"/>
    <p:sldId id="331" r:id="rId33"/>
    <p:sldId id="332" r:id="rId34"/>
    <p:sldId id="333" r:id="rId35"/>
    <p:sldId id="337" r:id="rId36"/>
    <p:sldId id="339" r:id="rId37"/>
    <p:sldId id="340" r:id="rId38"/>
    <p:sldId id="341" r:id="rId39"/>
    <p:sldId id="345" r:id="rId40"/>
    <p:sldId id="354" r:id="rId41"/>
    <p:sldId id="284" r:id="rId42"/>
    <p:sldId id="355" r:id="rId43"/>
    <p:sldId id="356" r:id="rId44"/>
    <p:sldId id="364" r:id="rId45"/>
    <p:sldId id="366" r:id="rId46"/>
    <p:sldId id="369" r:id="rId47"/>
    <p:sldId id="372" r:id="rId48"/>
    <p:sldId id="370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6" autoAdjust="0"/>
    <p:restoredTop sz="94454" autoAdjust="0"/>
  </p:normalViewPr>
  <p:slideViewPr>
    <p:cSldViewPr>
      <p:cViewPr>
        <p:scale>
          <a:sx n="86" d="100"/>
          <a:sy n="86" d="100"/>
        </p:scale>
        <p:origin x="-414" y="-294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571264"/>
        <c:axId val="258577152"/>
      </c:barChart>
      <c:catAx>
        <c:axId val="258571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58577152"/>
        <c:crosses val="autoZero"/>
        <c:auto val="1"/>
        <c:lblAlgn val="ctr"/>
        <c:lblOffset val="100"/>
        <c:noMultiLvlLbl val="0"/>
      </c:catAx>
      <c:valAx>
        <c:axId val="25857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58571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列4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8286720"/>
        <c:axId val="258288256"/>
      </c:barChart>
      <c:catAx>
        <c:axId val="258286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58288256"/>
        <c:crosses val="autoZero"/>
        <c:auto val="1"/>
        <c:lblAlgn val="ctr"/>
        <c:lblOffset val="100"/>
        <c:noMultiLvlLbl val="0"/>
      </c:catAx>
      <c:valAx>
        <c:axId val="25828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58286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2792960"/>
        <c:axId val="312794496"/>
      </c:lineChart>
      <c:catAx>
        <c:axId val="312792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2794496"/>
        <c:crosses val="autoZero"/>
        <c:auto val="1"/>
        <c:lblAlgn val="ctr"/>
        <c:lblOffset val="100"/>
        <c:noMultiLvlLbl val="0"/>
      </c:catAx>
      <c:valAx>
        <c:axId val="31279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2792960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1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1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3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5CA70-827F-4FAB-A44D-394929EE155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1E348-9B98-4937-8D7D-7D021600B4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DA247-81B3-4459-A49D-54BD61F5A19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3400" y="1352550"/>
            <a:ext cx="8077202" cy="2209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52550"/>
            <a:ext cx="4114800" cy="3200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78958" y="1504950"/>
            <a:ext cx="5765042" cy="2209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9" name="Freeform 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1428751"/>
            <a:ext cx="4572000" cy="23622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3611563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9" name="Freeform 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1" name="Freeform 20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13658"/>
            <a:ext cx="3886200" cy="46775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07766" y="1601481"/>
            <a:ext cx="2328468" cy="2646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4" y="1428750"/>
            <a:ext cx="1600199" cy="180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428750"/>
            <a:ext cx="2212848" cy="2212848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1" name="Freeform 1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3" name="Freeform 2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95717" y="1428750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42590" y="1430541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991255" y="1428750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Snip Diagonal Corner Rectangle 34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3175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572000" y="743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048000" y="1714500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0" y="3430589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3430589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620000" y="1714500"/>
            <a:ext cx="1524000" cy="171608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1" name="Freeform 1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3" name="Freeform 2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5046" y="1535665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nip Diagonal Corner Rectangle 34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4170" y="3107456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01535" y="1533812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01535" y="3107456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4" name="Freeform 23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-76200" y="3408363"/>
            <a:ext cx="1828800" cy="1830388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28800" y="1504950"/>
            <a:ext cx="3657600" cy="366077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67600" y="1504951"/>
            <a:ext cx="1828800" cy="363855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567916" y="1504950"/>
            <a:ext cx="1828800" cy="183038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567916" y="3408363"/>
            <a:ext cx="1828800" cy="18303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76200" y="1504950"/>
            <a:ext cx="1828800" cy="1830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28600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858000" y="0"/>
            <a:ext cx="22860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-11876" y="455964"/>
            <a:ext cx="2612572" cy="2705512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2572" h="2705512">
                <a:moveTo>
                  <a:pt x="11876" y="0"/>
                </a:moveTo>
                <a:lnTo>
                  <a:pt x="742207" y="172192"/>
                </a:lnTo>
                <a:lnTo>
                  <a:pt x="2612572" y="1820799"/>
                </a:lnTo>
                <a:lnTo>
                  <a:pt x="0" y="2705512"/>
                </a:lnTo>
                <a:cubicBezTo>
                  <a:pt x="3959" y="1803675"/>
                  <a:pt x="7917" y="901837"/>
                  <a:pt x="11876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0541" y="2263983"/>
            <a:ext cx="2588821" cy="2883641"/>
          </a:xfrm>
          <a:custGeom>
            <a:avLst/>
            <a:gdLst>
              <a:gd name="connsiteX0" fmla="*/ 0 w 2579915"/>
              <a:gd name="connsiteY0" fmla="*/ 2871766 h 2871766"/>
              <a:gd name="connsiteX1" fmla="*/ 0 w 2579915"/>
              <a:gd name="connsiteY1" fmla="*/ 0 h 2871766"/>
              <a:gd name="connsiteX2" fmla="*/ 2579915 w 2579915"/>
              <a:gd name="connsiteY2" fmla="*/ 2871766 h 2871766"/>
              <a:gd name="connsiteX3" fmla="*/ 0 w 2579915"/>
              <a:gd name="connsiteY3" fmla="*/ 2871766 h 2871766"/>
              <a:gd name="connsiteX0-1" fmla="*/ 0 w 2579915"/>
              <a:gd name="connsiteY0-2" fmla="*/ 2883641 h 2883641"/>
              <a:gd name="connsiteX1-3" fmla="*/ 2571008 w 2579915"/>
              <a:gd name="connsiteY1-4" fmla="*/ 0 h 2883641"/>
              <a:gd name="connsiteX2-5" fmla="*/ 2579915 w 2579915"/>
              <a:gd name="connsiteY2-6" fmla="*/ 2883641 h 2883641"/>
              <a:gd name="connsiteX3-7" fmla="*/ 0 w 2579915"/>
              <a:gd name="connsiteY3-8" fmla="*/ 2883641 h 2883641"/>
              <a:gd name="connsiteX0-9" fmla="*/ 0 w 2571008"/>
              <a:gd name="connsiteY0-10" fmla="*/ 2883641 h 2901454"/>
              <a:gd name="connsiteX1-11" fmla="*/ 2571008 w 2571008"/>
              <a:gd name="connsiteY1-12" fmla="*/ 0 h 2901454"/>
              <a:gd name="connsiteX2-13" fmla="*/ 1612076 w 2571008"/>
              <a:gd name="connsiteY2-14" fmla="*/ 2901454 h 2901454"/>
              <a:gd name="connsiteX3-15" fmla="*/ 0 w 2571008"/>
              <a:gd name="connsiteY3-16" fmla="*/ 2883641 h 2901454"/>
              <a:gd name="connsiteX0-17" fmla="*/ 0 w 2571008"/>
              <a:gd name="connsiteY0-18" fmla="*/ 2883641 h 2883641"/>
              <a:gd name="connsiteX1-19" fmla="*/ 2571008 w 2571008"/>
              <a:gd name="connsiteY1-20" fmla="*/ 0 h 2883641"/>
              <a:gd name="connsiteX2-21" fmla="*/ 1623951 w 2571008"/>
              <a:gd name="connsiteY2-22" fmla="*/ 2883641 h 2883641"/>
              <a:gd name="connsiteX3-23" fmla="*/ 0 w 2571008"/>
              <a:gd name="connsiteY3-24" fmla="*/ 2883641 h 2883641"/>
              <a:gd name="connsiteX0-25" fmla="*/ 0 w 2588821"/>
              <a:gd name="connsiteY0-26" fmla="*/ 888586 h 2883641"/>
              <a:gd name="connsiteX1-27" fmla="*/ 2588821 w 2588821"/>
              <a:gd name="connsiteY1-28" fmla="*/ 0 h 2883641"/>
              <a:gd name="connsiteX2-29" fmla="*/ 1641764 w 2588821"/>
              <a:gd name="connsiteY2-30" fmla="*/ 2883641 h 2883641"/>
              <a:gd name="connsiteX3-31" fmla="*/ 0 w 2588821"/>
              <a:gd name="connsiteY3-32" fmla="*/ 888586 h 2883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8821" h="2883641">
                <a:moveTo>
                  <a:pt x="0" y="888586"/>
                </a:moveTo>
                <a:lnTo>
                  <a:pt x="2588821" y="0"/>
                </a:lnTo>
                <a:lnTo>
                  <a:pt x="1641764" y="2883641"/>
                </a:lnTo>
                <a:lnTo>
                  <a:pt x="0" y="88858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53295" y="2267941"/>
            <a:ext cx="2918361" cy="2883641"/>
          </a:xfrm>
          <a:custGeom>
            <a:avLst/>
            <a:gdLst>
              <a:gd name="connsiteX0" fmla="*/ 0 w 2579915"/>
              <a:gd name="connsiteY0" fmla="*/ 2871766 h 2871766"/>
              <a:gd name="connsiteX1" fmla="*/ 0 w 2579915"/>
              <a:gd name="connsiteY1" fmla="*/ 0 h 2871766"/>
              <a:gd name="connsiteX2" fmla="*/ 2579915 w 2579915"/>
              <a:gd name="connsiteY2" fmla="*/ 2871766 h 2871766"/>
              <a:gd name="connsiteX3" fmla="*/ 0 w 2579915"/>
              <a:gd name="connsiteY3" fmla="*/ 2871766 h 2871766"/>
              <a:gd name="connsiteX0-1" fmla="*/ 0 w 2579915"/>
              <a:gd name="connsiteY0-2" fmla="*/ 2883641 h 2883641"/>
              <a:gd name="connsiteX1-3" fmla="*/ 2571008 w 2579915"/>
              <a:gd name="connsiteY1-4" fmla="*/ 0 h 2883641"/>
              <a:gd name="connsiteX2-5" fmla="*/ 2579915 w 2579915"/>
              <a:gd name="connsiteY2-6" fmla="*/ 2883641 h 2883641"/>
              <a:gd name="connsiteX3-7" fmla="*/ 0 w 2579915"/>
              <a:gd name="connsiteY3-8" fmla="*/ 2883641 h 2883641"/>
              <a:gd name="connsiteX0-9" fmla="*/ 0 w 2571008"/>
              <a:gd name="connsiteY0-10" fmla="*/ 2883641 h 2901454"/>
              <a:gd name="connsiteX1-11" fmla="*/ 2571008 w 2571008"/>
              <a:gd name="connsiteY1-12" fmla="*/ 0 h 2901454"/>
              <a:gd name="connsiteX2-13" fmla="*/ 1612076 w 2571008"/>
              <a:gd name="connsiteY2-14" fmla="*/ 2901454 h 2901454"/>
              <a:gd name="connsiteX3-15" fmla="*/ 0 w 2571008"/>
              <a:gd name="connsiteY3-16" fmla="*/ 2883641 h 2901454"/>
              <a:gd name="connsiteX0-17" fmla="*/ 0 w 2571008"/>
              <a:gd name="connsiteY0-18" fmla="*/ 2883641 h 2883641"/>
              <a:gd name="connsiteX1-19" fmla="*/ 2571008 w 2571008"/>
              <a:gd name="connsiteY1-20" fmla="*/ 0 h 2883641"/>
              <a:gd name="connsiteX2-21" fmla="*/ 1623951 w 2571008"/>
              <a:gd name="connsiteY2-22" fmla="*/ 2883641 h 2883641"/>
              <a:gd name="connsiteX3-23" fmla="*/ 0 w 2571008"/>
              <a:gd name="connsiteY3-24" fmla="*/ 2883641 h 2883641"/>
              <a:gd name="connsiteX0-25" fmla="*/ 0 w 2588821"/>
              <a:gd name="connsiteY0-26" fmla="*/ 888586 h 2883641"/>
              <a:gd name="connsiteX1-27" fmla="*/ 2588821 w 2588821"/>
              <a:gd name="connsiteY1-28" fmla="*/ 0 h 2883641"/>
              <a:gd name="connsiteX2-29" fmla="*/ 1641764 w 2588821"/>
              <a:gd name="connsiteY2-30" fmla="*/ 2883641 h 2883641"/>
              <a:gd name="connsiteX3-31" fmla="*/ 0 w 2588821"/>
              <a:gd name="connsiteY3-32" fmla="*/ 888586 h 2883641"/>
              <a:gd name="connsiteX0-33" fmla="*/ 0 w 2434442"/>
              <a:gd name="connsiteY0-34" fmla="*/ 1037028 h 3032083"/>
              <a:gd name="connsiteX1-35" fmla="*/ 2434442 w 2434442"/>
              <a:gd name="connsiteY1-36" fmla="*/ 0 h 3032083"/>
              <a:gd name="connsiteX2-37" fmla="*/ 1641764 w 2434442"/>
              <a:gd name="connsiteY2-38" fmla="*/ 3032083 h 3032083"/>
              <a:gd name="connsiteX3-39" fmla="*/ 0 w 2434442"/>
              <a:gd name="connsiteY3-40" fmla="*/ 1037028 h 3032083"/>
              <a:gd name="connsiteX0-41" fmla="*/ 0 w 4408714"/>
              <a:gd name="connsiteY0-42" fmla="*/ 1037028 h 2871766"/>
              <a:gd name="connsiteX1-43" fmla="*/ 2434442 w 4408714"/>
              <a:gd name="connsiteY1-44" fmla="*/ 0 h 2871766"/>
              <a:gd name="connsiteX2-45" fmla="*/ 4408714 w 4408714"/>
              <a:gd name="connsiteY2-46" fmla="*/ 2871766 h 2871766"/>
              <a:gd name="connsiteX3-47" fmla="*/ 0 w 4408714"/>
              <a:gd name="connsiteY3-48" fmla="*/ 1037028 h 2871766"/>
              <a:gd name="connsiteX0-49" fmla="*/ 0 w 2918361"/>
              <a:gd name="connsiteY0-50" fmla="*/ 2883641 h 2883641"/>
              <a:gd name="connsiteX1-51" fmla="*/ 944089 w 2918361"/>
              <a:gd name="connsiteY1-52" fmla="*/ 0 h 2883641"/>
              <a:gd name="connsiteX2-53" fmla="*/ 2918361 w 2918361"/>
              <a:gd name="connsiteY2-54" fmla="*/ 2871766 h 2883641"/>
              <a:gd name="connsiteX3-55" fmla="*/ 0 w 2918361"/>
              <a:gd name="connsiteY3-56" fmla="*/ 2883641 h 2883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18361" h="2883641">
                <a:moveTo>
                  <a:pt x="0" y="2883641"/>
                </a:moveTo>
                <a:lnTo>
                  <a:pt x="944089" y="0"/>
                </a:lnTo>
                <a:lnTo>
                  <a:pt x="2918361" y="2871766"/>
                </a:lnTo>
                <a:lnTo>
                  <a:pt x="0" y="2883641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16255" y="-2737"/>
            <a:ext cx="2721276" cy="2277087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0 w 2600706"/>
              <a:gd name="connsiteY0-112" fmla="*/ 0 h 3192857"/>
              <a:gd name="connsiteX1-113" fmla="*/ 730341 w 2600706"/>
              <a:gd name="connsiteY1-114" fmla="*/ 172192 h 3192857"/>
              <a:gd name="connsiteX2-115" fmla="*/ 2600706 w 2600706"/>
              <a:gd name="connsiteY2-116" fmla="*/ 1820799 h 3192857"/>
              <a:gd name="connsiteX3-117" fmla="*/ 1269299 w 2600706"/>
              <a:gd name="connsiteY3-118" fmla="*/ 3192857 h 3192857"/>
              <a:gd name="connsiteX4-119" fmla="*/ 10 w 2600706"/>
              <a:gd name="connsiteY4-120" fmla="*/ 0 h 3192857"/>
              <a:gd name="connsiteX0-121" fmla="*/ 0 w 2600696"/>
              <a:gd name="connsiteY0-122" fmla="*/ 0 h 3192857"/>
              <a:gd name="connsiteX1-123" fmla="*/ 730331 w 2600696"/>
              <a:gd name="connsiteY1-124" fmla="*/ 172192 h 3192857"/>
              <a:gd name="connsiteX2-125" fmla="*/ 2600696 w 2600696"/>
              <a:gd name="connsiteY2-126" fmla="*/ 1820799 h 3192857"/>
              <a:gd name="connsiteX3-127" fmla="*/ 1269289 w 2600696"/>
              <a:gd name="connsiteY3-128" fmla="*/ 3192857 h 3192857"/>
              <a:gd name="connsiteX4-129" fmla="*/ 0 w 2600696"/>
              <a:gd name="connsiteY4-130" fmla="*/ 0 h 3192857"/>
              <a:gd name="connsiteX0-131" fmla="*/ 0 w 2600696"/>
              <a:gd name="connsiteY0-132" fmla="*/ 0 h 2936624"/>
              <a:gd name="connsiteX1-133" fmla="*/ 730331 w 2600696"/>
              <a:gd name="connsiteY1-134" fmla="*/ 172192 h 2936624"/>
              <a:gd name="connsiteX2-135" fmla="*/ 2600696 w 2600696"/>
              <a:gd name="connsiteY2-136" fmla="*/ 1820799 h 2936624"/>
              <a:gd name="connsiteX3-137" fmla="*/ 1294410 w 2600696"/>
              <a:gd name="connsiteY3-138" fmla="*/ 2936624 h 2936624"/>
              <a:gd name="connsiteX4-139" fmla="*/ 0 w 2600696"/>
              <a:gd name="connsiteY4-140" fmla="*/ 0 h 2936624"/>
              <a:gd name="connsiteX0-141" fmla="*/ 0 w 2600696"/>
              <a:gd name="connsiteY0-142" fmla="*/ 0 h 3182809"/>
              <a:gd name="connsiteX1-143" fmla="*/ 730331 w 2600696"/>
              <a:gd name="connsiteY1-144" fmla="*/ 172192 h 3182809"/>
              <a:gd name="connsiteX2-145" fmla="*/ 2600696 w 2600696"/>
              <a:gd name="connsiteY2-146" fmla="*/ 1820799 h 3182809"/>
              <a:gd name="connsiteX3-147" fmla="*/ 1274313 w 2600696"/>
              <a:gd name="connsiteY3-148" fmla="*/ 3182809 h 3182809"/>
              <a:gd name="connsiteX4-149" fmla="*/ 0 w 2600696"/>
              <a:gd name="connsiteY4-150" fmla="*/ 0 h 3182809"/>
              <a:gd name="connsiteX0-151" fmla="*/ 0 w 2108327"/>
              <a:gd name="connsiteY0-152" fmla="*/ 0 h 3182809"/>
              <a:gd name="connsiteX1-153" fmla="*/ 730331 w 2108327"/>
              <a:gd name="connsiteY1-154" fmla="*/ 172192 h 3182809"/>
              <a:gd name="connsiteX2-155" fmla="*/ 2108327 w 2108327"/>
              <a:gd name="connsiteY2-156" fmla="*/ 906399 h 3182809"/>
              <a:gd name="connsiteX3-157" fmla="*/ 1274313 w 2108327"/>
              <a:gd name="connsiteY3-158" fmla="*/ 3182809 h 3182809"/>
              <a:gd name="connsiteX4-159" fmla="*/ 0 w 2108327"/>
              <a:gd name="connsiteY4-160" fmla="*/ 0 h 3182809"/>
              <a:gd name="connsiteX0-161" fmla="*/ 0 w 2108327"/>
              <a:gd name="connsiteY0-162" fmla="*/ 0 h 3182809"/>
              <a:gd name="connsiteX1-163" fmla="*/ 735355 w 2108327"/>
              <a:gd name="connsiteY1-164" fmla="*/ 910746 h 3182809"/>
              <a:gd name="connsiteX2-165" fmla="*/ 2108327 w 2108327"/>
              <a:gd name="connsiteY2-166" fmla="*/ 906399 h 3182809"/>
              <a:gd name="connsiteX3-167" fmla="*/ 1274313 w 2108327"/>
              <a:gd name="connsiteY3-168" fmla="*/ 3182809 h 3182809"/>
              <a:gd name="connsiteX4-169" fmla="*/ 0 w 2108327"/>
              <a:gd name="connsiteY4-170" fmla="*/ 0 h 3182809"/>
              <a:gd name="connsiteX0-171" fmla="*/ 0 w 2721276"/>
              <a:gd name="connsiteY0-172" fmla="*/ 620950 h 2276410"/>
              <a:gd name="connsiteX1-173" fmla="*/ 1348304 w 2721276"/>
              <a:gd name="connsiteY1-174" fmla="*/ 4347 h 2276410"/>
              <a:gd name="connsiteX2-175" fmla="*/ 2721276 w 2721276"/>
              <a:gd name="connsiteY2-176" fmla="*/ 0 h 2276410"/>
              <a:gd name="connsiteX3-177" fmla="*/ 1887262 w 2721276"/>
              <a:gd name="connsiteY3-178" fmla="*/ 2276410 h 2276410"/>
              <a:gd name="connsiteX4-179" fmla="*/ 0 w 2721276"/>
              <a:gd name="connsiteY4-180" fmla="*/ 620950 h 2276410"/>
              <a:gd name="connsiteX0-181" fmla="*/ 0 w 2721276"/>
              <a:gd name="connsiteY0-182" fmla="*/ 661820 h 2317280"/>
              <a:gd name="connsiteX1-183" fmla="*/ 1333231 w 2721276"/>
              <a:gd name="connsiteY1-184" fmla="*/ 0 h 2317280"/>
              <a:gd name="connsiteX2-185" fmla="*/ 2721276 w 2721276"/>
              <a:gd name="connsiteY2-186" fmla="*/ 40870 h 2317280"/>
              <a:gd name="connsiteX3-187" fmla="*/ 1887262 w 2721276"/>
              <a:gd name="connsiteY3-188" fmla="*/ 2317280 h 2317280"/>
              <a:gd name="connsiteX4-189" fmla="*/ 0 w 2721276"/>
              <a:gd name="connsiteY4-190" fmla="*/ 661820 h 2317280"/>
              <a:gd name="connsiteX0-191" fmla="*/ 0 w 2721276"/>
              <a:gd name="connsiteY0-192" fmla="*/ 621627 h 2277087"/>
              <a:gd name="connsiteX1-193" fmla="*/ 1343279 w 2721276"/>
              <a:gd name="connsiteY1-194" fmla="*/ 0 h 2277087"/>
              <a:gd name="connsiteX2-195" fmla="*/ 2721276 w 2721276"/>
              <a:gd name="connsiteY2-196" fmla="*/ 677 h 2277087"/>
              <a:gd name="connsiteX3-197" fmla="*/ 1887262 w 2721276"/>
              <a:gd name="connsiteY3-198" fmla="*/ 2277087 h 2277087"/>
              <a:gd name="connsiteX4-199" fmla="*/ 0 w 2721276"/>
              <a:gd name="connsiteY4-200" fmla="*/ 621627 h 22770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21276" h="2277087">
                <a:moveTo>
                  <a:pt x="0" y="621627"/>
                </a:moveTo>
                <a:lnTo>
                  <a:pt x="1343279" y="0"/>
                </a:lnTo>
                <a:lnTo>
                  <a:pt x="2721276" y="677"/>
                </a:lnTo>
                <a:lnTo>
                  <a:pt x="1887262" y="2277087"/>
                </a:lnTo>
                <a:lnTo>
                  <a:pt x="0" y="621627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602676" y="-5607"/>
            <a:ext cx="4289796" cy="3835070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1876 w 2612572"/>
              <a:gd name="connsiteY0-112" fmla="*/ 748558 h 3454070"/>
              <a:gd name="connsiteX1-113" fmla="*/ 907307 w 2612572"/>
              <a:gd name="connsiteY1-114" fmla="*/ 0 h 3454070"/>
              <a:gd name="connsiteX2-115" fmla="*/ 2612572 w 2612572"/>
              <a:gd name="connsiteY2-116" fmla="*/ 2569357 h 3454070"/>
              <a:gd name="connsiteX3-117" fmla="*/ 0 w 2612572"/>
              <a:gd name="connsiteY3-118" fmla="*/ 3454070 h 3454070"/>
              <a:gd name="connsiteX4-119" fmla="*/ 11876 w 2612572"/>
              <a:gd name="connsiteY4-120" fmla="*/ 748558 h 3454070"/>
              <a:gd name="connsiteX0-121" fmla="*/ 11876 w 3234872"/>
              <a:gd name="connsiteY0-122" fmla="*/ 748558 h 3454070"/>
              <a:gd name="connsiteX1-123" fmla="*/ 907307 w 3234872"/>
              <a:gd name="connsiteY1-124" fmla="*/ 0 h 3454070"/>
              <a:gd name="connsiteX2-125" fmla="*/ 3234872 w 3234872"/>
              <a:gd name="connsiteY2-126" fmla="*/ 2213757 h 3454070"/>
              <a:gd name="connsiteX3-127" fmla="*/ 0 w 3234872"/>
              <a:gd name="connsiteY3-128" fmla="*/ 3454070 h 3454070"/>
              <a:gd name="connsiteX4-129" fmla="*/ 11876 w 3234872"/>
              <a:gd name="connsiteY4-130" fmla="*/ 748558 h 3454070"/>
              <a:gd name="connsiteX0-131" fmla="*/ 12 w 3223008"/>
              <a:gd name="connsiteY0-132" fmla="*/ 748558 h 3835070"/>
              <a:gd name="connsiteX1-133" fmla="*/ 895443 w 3223008"/>
              <a:gd name="connsiteY1-134" fmla="*/ 0 h 3835070"/>
              <a:gd name="connsiteX2-135" fmla="*/ 3223008 w 3223008"/>
              <a:gd name="connsiteY2-136" fmla="*/ 2213757 h 3835070"/>
              <a:gd name="connsiteX3-137" fmla="*/ 1004136 w 3223008"/>
              <a:gd name="connsiteY3-138" fmla="*/ 3835070 h 3835070"/>
              <a:gd name="connsiteX4-139" fmla="*/ 12 w 3223008"/>
              <a:gd name="connsiteY4-140" fmla="*/ 748558 h 3835070"/>
              <a:gd name="connsiteX0-141" fmla="*/ 0 w 3222996"/>
              <a:gd name="connsiteY0-142" fmla="*/ 748558 h 3835070"/>
              <a:gd name="connsiteX1-143" fmla="*/ 895431 w 3222996"/>
              <a:gd name="connsiteY1-144" fmla="*/ 0 h 3835070"/>
              <a:gd name="connsiteX2-145" fmla="*/ 3222996 w 3222996"/>
              <a:gd name="connsiteY2-146" fmla="*/ 2213757 h 3835070"/>
              <a:gd name="connsiteX3-147" fmla="*/ 1004124 w 3222996"/>
              <a:gd name="connsiteY3-148" fmla="*/ 3835070 h 3835070"/>
              <a:gd name="connsiteX4-149" fmla="*/ 0 w 3222996"/>
              <a:gd name="connsiteY4-150" fmla="*/ 748558 h 3835070"/>
              <a:gd name="connsiteX0-151" fmla="*/ 0 w 4289796"/>
              <a:gd name="connsiteY0-152" fmla="*/ 2285258 h 3835070"/>
              <a:gd name="connsiteX1-153" fmla="*/ 1962231 w 4289796"/>
              <a:gd name="connsiteY1-154" fmla="*/ 0 h 3835070"/>
              <a:gd name="connsiteX2-155" fmla="*/ 4289796 w 4289796"/>
              <a:gd name="connsiteY2-156" fmla="*/ 2213757 h 3835070"/>
              <a:gd name="connsiteX3-157" fmla="*/ 2070924 w 4289796"/>
              <a:gd name="connsiteY3-158" fmla="*/ 3835070 h 3835070"/>
              <a:gd name="connsiteX4-159" fmla="*/ 0 w 4289796"/>
              <a:gd name="connsiteY4-160" fmla="*/ 2285258 h 3835070"/>
              <a:gd name="connsiteX0-161" fmla="*/ 0 w 4289796"/>
              <a:gd name="connsiteY0-162" fmla="*/ 2037608 h 3587420"/>
              <a:gd name="connsiteX1-163" fmla="*/ 1955881 w 4289796"/>
              <a:gd name="connsiteY1-164" fmla="*/ 0 h 3587420"/>
              <a:gd name="connsiteX2-165" fmla="*/ 4289796 w 4289796"/>
              <a:gd name="connsiteY2-166" fmla="*/ 1966107 h 3587420"/>
              <a:gd name="connsiteX3-167" fmla="*/ 2070924 w 4289796"/>
              <a:gd name="connsiteY3-168" fmla="*/ 3587420 h 3587420"/>
              <a:gd name="connsiteX4-169" fmla="*/ 0 w 4289796"/>
              <a:gd name="connsiteY4-170" fmla="*/ 2037608 h 3587420"/>
              <a:gd name="connsiteX0-171" fmla="*/ 0 w 4289796"/>
              <a:gd name="connsiteY0-172" fmla="*/ 2285258 h 3835070"/>
              <a:gd name="connsiteX1-173" fmla="*/ 1968581 w 4289796"/>
              <a:gd name="connsiteY1-174" fmla="*/ 0 h 3835070"/>
              <a:gd name="connsiteX2-175" fmla="*/ 4289796 w 4289796"/>
              <a:gd name="connsiteY2-176" fmla="*/ 2213757 h 3835070"/>
              <a:gd name="connsiteX3-177" fmla="*/ 2070924 w 4289796"/>
              <a:gd name="connsiteY3-178" fmla="*/ 3835070 h 3835070"/>
              <a:gd name="connsiteX4-179" fmla="*/ 0 w 4289796"/>
              <a:gd name="connsiteY4-180" fmla="*/ 2285258 h 3835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89796" h="3835070">
                <a:moveTo>
                  <a:pt x="0" y="2285258"/>
                </a:moveTo>
                <a:lnTo>
                  <a:pt x="1968581" y="0"/>
                </a:lnTo>
                <a:lnTo>
                  <a:pt x="4289796" y="2213757"/>
                </a:lnTo>
                <a:lnTo>
                  <a:pt x="2070924" y="3835070"/>
                </a:lnTo>
                <a:lnTo>
                  <a:pt x="0" y="2285258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58476" y="742"/>
            <a:ext cx="3927846" cy="2196770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4 w 2600710"/>
              <a:gd name="connsiteY0-112" fmla="*/ 0 h 3283362"/>
              <a:gd name="connsiteX1-113" fmla="*/ 730345 w 2600710"/>
              <a:gd name="connsiteY1-114" fmla="*/ 172192 h 3283362"/>
              <a:gd name="connsiteX2-115" fmla="*/ 2600710 w 2600710"/>
              <a:gd name="connsiteY2-116" fmla="*/ 1820799 h 3283362"/>
              <a:gd name="connsiteX3-117" fmla="*/ 839038 w 2600710"/>
              <a:gd name="connsiteY3-118" fmla="*/ 3283362 h 3283362"/>
              <a:gd name="connsiteX4-119" fmla="*/ 14 w 2600710"/>
              <a:gd name="connsiteY4-120" fmla="*/ 0 h 3283362"/>
              <a:gd name="connsiteX0-121" fmla="*/ 0 w 2600696"/>
              <a:gd name="connsiteY0-122" fmla="*/ 0 h 3283362"/>
              <a:gd name="connsiteX1-123" fmla="*/ 730331 w 2600696"/>
              <a:gd name="connsiteY1-124" fmla="*/ 172192 h 3283362"/>
              <a:gd name="connsiteX2-125" fmla="*/ 2600696 w 2600696"/>
              <a:gd name="connsiteY2-126" fmla="*/ 1820799 h 3283362"/>
              <a:gd name="connsiteX3-127" fmla="*/ 839024 w 2600696"/>
              <a:gd name="connsiteY3-128" fmla="*/ 3283362 h 3283362"/>
              <a:gd name="connsiteX4-129" fmla="*/ 0 w 2600696"/>
              <a:gd name="connsiteY4-130" fmla="*/ 0 h 3283362"/>
              <a:gd name="connsiteX0-131" fmla="*/ 0 w 2600696"/>
              <a:gd name="connsiteY0-132" fmla="*/ 0 h 2972212"/>
              <a:gd name="connsiteX1-133" fmla="*/ 730331 w 2600696"/>
              <a:gd name="connsiteY1-134" fmla="*/ 172192 h 2972212"/>
              <a:gd name="connsiteX2-135" fmla="*/ 2600696 w 2600696"/>
              <a:gd name="connsiteY2-136" fmla="*/ 1820799 h 2972212"/>
              <a:gd name="connsiteX3-137" fmla="*/ 1029524 w 2600696"/>
              <a:gd name="connsiteY3-138" fmla="*/ 2972212 h 2972212"/>
              <a:gd name="connsiteX4-139" fmla="*/ 0 w 2600696"/>
              <a:gd name="connsiteY4-140" fmla="*/ 0 h 2972212"/>
              <a:gd name="connsiteX0-141" fmla="*/ 0 w 2600696"/>
              <a:gd name="connsiteY0-142" fmla="*/ 0 h 3283362"/>
              <a:gd name="connsiteX1-143" fmla="*/ 730331 w 2600696"/>
              <a:gd name="connsiteY1-144" fmla="*/ 172192 h 3283362"/>
              <a:gd name="connsiteX2-145" fmla="*/ 2600696 w 2600696"/>
              <a:gd name="connsiteY2-146" fmla="*/ 1820799 h 3283362"/>
              <a:gd name="connsiteX3-147" fmla="*/ 851724 w 2600696"/>
              <a:gd name="connsiteY3-148" fmla="*/ 3283362 h 3283362"/>
              <a:gd name="connsiteX4-149" fmla="*/ 0 w 2600696"/>
              <a:gd name="connsiteY4-150" fmla="*/ 0 h 3283362"/>
              <a:gd name="connsiteX0-151" fmla="*/ 0 w 2454646"/>
              <a:gd name="connsiteY0-152" fmla="*/ 0 h 3283362"/>
              <a:gd name="connsiteX1-153" fmla="*/ 730331 w 2454646"/>
              <a:gd name="connsiteY1-154" fmla="*/ 172192 h 3283362"/>
              <a:gd name="connsiteX2-155" fmla="*/ 2454646 w 2454646"/>
              <a:gd name="connsiteY2-156" fmla="*/ 1725549 h 3283362"/>
              <a:gd name="connsiteX3-157" fmla="*/ 851724 w 2454646"/>
              <a:gd name="connsiteY3-158" fmla="*/ 3283362 h 3283362"/>
              <a:gd name="connsiteX4-159" fmla="*/ 0 w 2454646"/>
              <a:gd name="connsiteY4-160" fmla="*/ 0 h 3283362"/>
              <a:gd name="connsiteX0-161" fmla="*/ 0 w 2454646"/>
              <a:gd name="connsiteY0-162" fmla="*/ 0 h 3283362"/>
              <a:gd name="connsiteX1-163" fmla="*/ 647781 w 2454646"/>
              <a:gd name="connsiteY1-164" fmla="*/ 1086592 h 3283362"/>
              <a:gd name="connsiteX2-165" fmla="*/ 2454646 w 2454646"/>
              <a:gd name="connsiteY2-166" fmla="*/ 1725549 h 3283362"/>
              <a:gd name="connsiteX3-167" fmla="*/ 851724 w 2454646"/>
              <a:gd name="connsiteY3-168" fmla="*/ 3283362 h 3283362"/>
              <a:gd name="connsiteX4-169" fmla="*/ 0 w 2454646"/>
              <a:gd name="connsiteY4-170" fmla="*/ 0 h 3283362"/>
              <a:gd name="connsiteX0-171" fmla="*/ 0 w 3927846"/>
              <a:gd name="connsiteY0-172" fmla="*/ 5608 h 2196770"/>
              <a:gd name="connsiteX1-173" fmla="*/ 2120981 w 3927846"/>
              <a:gd name="connsiteY1-174" fmla="*/ 0 h 2196770"/>
              <a:gd name="connsiteX2-175" fmla="*/ 3927846 w 3927846"/>
              <a:gd name="connsiteY2-176" fmla="*/ 638957 h 2196770"/>
              <a:gd name="connsiteX3-177" fmla="*/ 2324924 w 3927846"/>
              <a:gd name="connsiteY3-178" fmla="*/ 2196770 h 2196770"/>
              <a:gd name="connsiteX4-179" fmla="*/ 0 w 3927846"/>
              <a:gd name="connsiteY4-180" fmla="*/ 5608 h 219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27846" h="2196770">
                <a:moveTo>
                  <a:pt x="0" y="5608"/>
                </a:moveTo>
                <a:lnTo>
                  <a:pt x="2120981" y="0"/>
                </a:lnTo>
                <a:lnTo>
                  <a:pt x="3927846" y="638957"/>
                </a:lnTo>
                <a:lnTo>
                  <a:pt x="2324924" y="2196770"/>
                </a:lnTo>
                <a:lnTo>
                  <a:pt x="0" y="5608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881878" y="987962"/>
            <a:ext cx="2256833" cy="3439307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0 w 3737356"/>
              <a:gd name="connsiteY0-112" fmla="*/ 685058 h 2533320"/>
              <a:gd name="connsiteX1-113" fmla="*/ 1866991 w 3737356"/>
              <a:gd name="connsiteY1-114" fmla="*/ 0 h 2533320"/>
              <a:gd name="connsiteX2-115" fmla="*/ 3737356 w 3737356"/>
              <a:gd name="connsiteY2-116" fmla="*/ 1648607 h 2533320"/>
              <a:gd name="connsiteX3-117" fmla="*/ 1124784 w 3737356"/>
              <a:gd name="connsiteY3-118" fmla="*/ 2533320 h 2533320"/>
              <a:gd name="connsiteX4-119" fmla="*/ 10 w 3737356"/>
              <a:gd name="connsiteY4-120" fmla="*/ 685058 h 2533320"/>
              <a:gd name="connsiteX0-121" fmla="*/ 0 w 3737346"/>
              <a:gd name="connsiteY0-122" fmla="*/ 685058 h 2533320"/>
              <a:gd name="connsiteX1-123" fmla="*/ 1866981 w 3737346"/>
              <a:gd name="connsiteY1-124" fmla="*/ 0 h 2533320"/>
              <a:gd name="connsiteX2-125" fmla="*/ 3737346 w 3737346"/>
              <a:gd name="connsiteY2-126" fmla="*/ 1648607 h 2533320"/>
              <a:gd name="connsiteX3-127" fmla="*/ 1124774 w 3737346"/>
              <a:gd name="connsiteY3-128" fmla="*/ 2533320 h 2533320"/>
              <a:gd name="connsiteX4-129" fmla="*/ 0 w 3737346"/>
              <a:gd name="connsiteY4-130" fmla="*/ 685058 h 2533320"/>
              <a:gd name="connsiteX0-131" fmla="*/ 0 w 3737346"/>
              <a:gd name="connsiteY0-132" fmla="*/ 1224808 h 3073070"/>
              <a:gd name="connsiteX1-133" fmla="*/ 2254331 w 3737346"/>
              <a:gd name="connsiteY1-134" fmla="*/ 0 h 3073070"/>
              <a:gd name="connsiteX2-135" fmla="*/ 3737346 w 3737346"/>
              <a:gd name="connsiteY2-136" fmla="*/ 2188357 h 3073070"/>
              <a:gd name="connsiteX3-137" fmla="*/ 1124774 w 3737346"/>
              <a:gd name="connsiteY3-138" fmla="*/ 3073070 h 3073070"/>
              <a:gd name="connsiteX4-139" fmla="*/ 0 w 3737346"/>
              <a:gd name="connsiteY4-140" fmla="*/ 1224808 h 3073070"/>
              <a:gd name="connsiteX0-141" fmla="*/ 0 w 2254331"/>
              <a:gd name="connsiteY0-142" fmla="*/ 1224808 h 3439307"/>
              <a:gd name="connsiteX1-143" fmla="*/ 2254331 w 2254331"/>
              <a:gd name="connsiteY1-144" fmla="*/ 0 h 3439307"/>
              <a:gd name="connsiteX2-145" fmla="*/ 2251446 w 2254331"/>
              <a:gd name="connsiteY2-146" fmla="*/ 3439307 h 3439307"/>
              <a:gd name="connsiteX3-147" fmla="*/ 1124774 w 2254331"/>
              <a:gd name="connsiteY3-148" fmla="*/ 3073070 h 3439307"/>
              <a:gd name="connsiteX4-149" fmla="*/ 0 w 2254331"/>
              <a:gd name="connsiteY4-150" fmla="*/ 1224808 h 3439307"/>
              <a:gd name="connsiteX0-151" fmla="*/ 0 w 2254331"/>
              <a:gd name="connsiteY0-152" fmla="*/ 1224808 h 3439307"/>
              <a:gd name="connsiteX1-153" fmla="*/ 2254331 w 2254331"/>
              <a:gd name="connsiteY1-154" fmla="*/ 0 h 3439307"/>
              <a:gd name="connsiteX2-155" fmla="*/ 2251446 w 2254331"/>
              <a:gd name="connsiteY2-156" fmla="*/ 3439307 h 3439307"/>
              <a:gd name="connsiteX3-157" fmla="*/ 1423224 w 2254331"/>
              <a:gd name="connsiteY3-158" fmla="*/ 3060370 h 3439307"/>
              <a:gd name="connsiteX4-159" fmla="*/ 0 w 2254331"/>
              <a:gd name="connsiteY4-160" fmla="*/ 1224808 h 3439307"/>
              <a:gd name="connsiteX0-161" fmla="*/ 0 w 2267031"/>
              <a:gd name="connsiteY0-162" fmla="*/ 1224808 h 3439307"/>
              <a:gd name="connsiteX1-163" fmla="*/ 2267031 w 2267031"/>
              <a:gd name="connsiteY1-164" fmla="*/ 0 h 3439307"/>
              <a:gd name="connsiteX2-165" fmla="*/ 2264146 w 2267031"/>
              <a:gd name="connsiteY2-166" fmla="*/ 3439307 h 3439307"/>
              <a:gd name="connsiteX3-167" fmla="*/ 1435924 w 2267031"/>
              <a:gd name="connsiteY3-168" fmla="*/ 3060370 h 3439307"/>
              <a:gd name="connsiteX4-169" fmla="*/ 0 w 2267031"/>
              <a:gd name="connsiteY4-170" fmla="*/ 1224808 h 3439307"/>
              <a:gd name="connsiteX0-171" fmla="*/ 0 w 2001889"/>
              <a:gd name="connsiteY0-172" fmla="*/ 1262200 h 3439307"/>
              <a:gd name="connsiteX1-173" fmla="*/ 2001889 w 2001889"/>
              <a:gd name="connsiteY1-174" fmla="*/ 0 h 3439307"/>
              <a:gd name="connsiteX2-175" fmla="*/ 1999004 w 2001889"/>
              <a:gd name="connsiteY2-176" fmla="*/ 3439307 h 3439307"/>
              <a:gd name="connsiteX3-177" fmla="*/ 1170782 w 2001889"/>
              <a:gd name="connsiteY3-178" fmla="*/ 3060370 h 3439307"/>
              <a:gd name="connsiteX4-179" fmla="*/ 0 w 2001889"/>
              <a:gd name="connsiteY4-180" fmla="*/ 1262200 h 3439307"/>
              <a:gd name="connsiteX0-181" fmla="*/ 0 w 2256833"/>
              <a:gd name="connsiteY0-182" fmla="*/ 1214611 h 3439307"/>
              <a:gd name="connsiteX1-183" fmla="*/ 2256833 w 2256833"/>
              <a:gd name="connsiteY1-184" fmla="*/ 0 h 3439307"/>
              <a:gd name="connsiteX2-185" fmla="*/ 2253948 w 2256833"/>
              <a:gd name="connsiteY2-186" fmla="*/ 3439307 h 3439307"/>
              <a:gd name="connsiteX3-187" fmla="*/ 1425726 w 2256833"/>
              <a:gd name="connsiteY3-188" fmla="*/ 3060370 h 3439307"/>
              <a:gd name="connsiteX4-189" fmla="*/ 0 w 2256833"/>
              <a:gd name="connsiteY4-190" fmla="*/ 1214611 h 3439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6833" h="3439307">
                <a:moveTo>
                  <a:pt x="0" y="1214611"/>
                </a:moveTo>
                <a:lnTo>
                  <a:pt x="2256833" y="0"/>
                </a:lnTo>
                <a:cubicBezTo>
                  <a:pt x="2255871" y="1146436"/>
                  <a:pt x="2254910" y="2292871"/>
                  <a:pt x="2253948" y="3439307"/>
                </a:cubicBezTo>
                <a:lnTo>
                  <a:pt x="1425726" y="3060370"/>
                </a:lnTo>
                <a:lnTo>
                  <a:pt x="0" y="1214611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568460" y="2204039"/>
            <a:ext cx="3722914" cy="2943018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1876 w 2612572"/>
              <a:gd name="connsiteY0-112" fmla="*/ 522515 h 3228027"/>
              <a:gd name="connsiteX1-113" fmla="*/ 1151905 w 2612572"/>
              <a:gd name="connsiteY1-114" fmla="*/ 0 h 3228027"/>
              <a:gd name="connsiteX2-115" fmla="*/ 2612572 w 2612572"/>
              <a:gd name="connsiteY2-116" fmla="*/ 2343314 h 3228027"/>
              <a:gd name="connsiteX3-117" fmla="*/ 0 w 2612572"/>
              <a:gd name="connsiteY3-118" fmla="*/ 3228027 h 3228027"/>
              <a:gd name="connsiteX4-119" fmla="*/ 11876 w 2612572"/>
              <a:gd name="connsiteY4-120" fmla="*/ 522515 h 3228027"/>
              <a:gd name="connsiteX0-121" fmla="*/ 11876 w 2559133"/>
              <a:gd name="connsiteY0-122" fmla="*/ 522515 h 3228027"/>
              <a:gd name="connsiteX1-123" fmla="*/ 1151905 w 2559133"/>
              <a:gd name="connsiteY1-124" fmla="*/ 0 h 3228027"/>
              <a:gd name="connsiteX2-125" fmla="*/ 2559133 w 2559133"/>
              <a:gd name="connsiteY2-126" fmla="*/ 1838613 h 3228027"/>
              <a:gd name="connsiteX3-127" fmla="*/ 0 w 2559133"/>
              <a:gd name="connsiteY3-128" fmla="*/ 3228027 h 3228027"/>
              <a:gd name="connsiteX4-129" fmla="*/ 11876 w 2559133"/>
              <a:gd name="connsiteY4-130" fmla="*/ 522515 h 3228027"/>
              <a:gd name="connsiteX0-131" fmla="*/ 10 w 3722924"/>
              <a:gd name="connsiteY0-132" fmla="*/ 2939144 h 3237935"/>
              <a:gd name="connsiteX1-133" fmla="*/ 2315696 w 3722924"/>
              <a:gd name="connsiteY1-134" fmla="*/ 0 h 3237935"/>
              <a:gd name="connsiteX2-135" fmla="*/ 3722924 w 3722924"/>
              <a:gd name="connsiteY2-136" fmla="*/ 1838613 h 3237935"/>
              <a:gd name="connsiteX3-137" fmla="*/ 1163791 w 3722924"/>
              <a:gd name="connsiteY3-138" fmla="*/ 3228027 h 3237935"/>
              <a:gd name="connsiteX4-139" fmla="*/ 10 w 3722924"/>
              <a:gd name="connsiteY4-140" fmla="*/ 2939144 h 3237935"/>
              <a:gd name="connsiteX0-141" fmla="*/ 5 w 3722919"/>
              <a:gd name="connsiteY0-142" fmla="*/ 2939144 h 3201308"/>
              <a:gd name="connsiteX1-143" fmla="*/ 2315691 w 3722919"/>
              <a:gd name="connsiteY1-144" fmla="*/ 0 h 3201308"/>
              <a:gd name="connsiteX2-145" fmla="*/ 3722919 w 3722919"/>
              <a:gd name="connsiteY2-146" fmla="*/ 1838613 h 3201308"/>
              <a:gd name="connsiteX3-147" fmla="*/ 2921335 w 3722919"/>
              <a:gd name="connsiteY3-148" fmla="*/ 2954894 h 3201308"/>
              <a:gd name="connsiteX4-149" fmla="*/ 5 w 3722919"/>
              <a:gd name="connsiteY4-150" fmla="*/ 2939144 h 3201308"/>
              <a:gd name="connsiteX0-151" fmla="*/ 0 w 3722914"/>
              <a:gd name="connsiteY0-152" fmla="*/ 2939144 h 2954894"/>
              <a:gd name="connsiteX1-153" fmla="*/ 2315686 w 3722914"/>
              <a:gd name="connsiteY1-154" fmla="*/ 0 h 2954894"/>
              <a:gd name="connsiteX2-155" fmla="*/ 3722914 w 3722914"/>
              <a:gd name="connsiteY2-156" fmla="*/ 1838613 h 2954894"/>
              <a:gd name="connsiteX3-157" fmla="*/ 2921330 w 3722914"/>
              <a:gd name="connsiteY3-158" fmla="*/ 2954894 h 2954894"/>
              <a:gd name="connsiteX4-159" fmla="*/ 0 w 3722914"/>
              <a:gd name="connsiteY4-160" fmla="*/ 2939144 h 2954894"/>
              <a:gd name="connsiteX0-161" fmla="*/ 0 w 3722914"/>
              <a:gd name="connsiteY0-162" fmla="*/ 2939144 h 2939144"/>
              <a:gd name="connsiteX1-163" fmla="*/ 2315686 w 3722914"/>
              <a:gd name="connsiteY1-164" fmla="*/ 0 h 2939144"/>
              <a:gd name="connsiteX2-165" fmla="*/ 3722914 w 3722914"/>
              <a:gd name="connsiteY2-166" fmla="*/ 1838613 h 2939144"/>
              <a:gd name="connsiteX3-167" fmla="*/ 2802577 w 3722914"/>
              <a:gd name="connsiteY3-168" fmla="*/ 2539257 h 2939144"/>
              <a:gd name="connsiteX4-169" fmla="*/ 0 w 3722914"/>
              <a:gd name="connsiteY4-170" fmla="*/ 2939144 h 2939144"/>
              <a:gd name="connsiteX0-171" fmla="*/ 0 w 3722914"/>
              <a:gd name="connsiteY0-172" fmla="*/ 2939144 h 2943018"/>
              <a:gd name="connsiteX1-173" fmla="*/ 2315686 w 3722914"/>
              <a:gd name="connsiteY1-174" fmla="*/ 0 h 2943018"/>
              <a:gd name="connsiteX2-175" fmla="*/ 3722914 w 3722914"/>
              <a:gd name="connsiteY2-176" fmla="*/ 1838613 h 2943018"/>
              <a:gd name="connsiteX3-177" fmla="*/ 2927268 w 3722914"/>
              <a:gd name="connsiteY3-178" fmla="*/ 2943018 h 2943018"/>
              <a:gd name="connsiteX4-179" fmla="*/ 0 w 3722914"/>
              <a:gd name="connsiteY4-180" fmla="*/ 2939144 h 29430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22914" h="2943018">
                <a:moveTo>
                  <a:pt x="0" y="2939144"/>
                </a:moveTo>
                <a:lnTo>
                  <a:pt x="2315686" y="0"/>
                </a:lnTo>
                <a:lnTo>
                  <a:pt x="3722914" y="1838613"/>
                </a:lnTo>
                <a:lnTo>
                  <a:pt x="2927268" y="2943018"/>
                </a:lnTo>
                <a:lnTo>
                  <a:pt x="0" y="2939144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15" name="Freeform 14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1506517"/>
            <a:ext cx="3048000" cy="20314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096000" y="1506517"/>
            <a:ext cx="3048000" cy="203140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048000" y="1402785"/>
            <a:ext cx="3048000" cy="2232667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57200" y="1504953"/>
            <a:ext cx="3240088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484813" y="3149603"/>
            <a:ext cx="3240088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105653" y="1504952"/>
            <a:ext cx="1619251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57203" y="3149603"/>
            <a:ext cx="1619251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740150" y="1504951"/>
            <a:ext cx="1701800" cy="324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81001" y="1504952"/>
            <a:ext cx="4236716" cy="16430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173288" y="3192463"/>
            <a:ext cx="2444750" cy="1641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81000" y="3192463"/>
            <a:ext cx="1747838" cy="1641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071813" y="1419225"/>
            <a:ext cx="4030662" cy="1665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32338" y="3116262"/>
            <a:ext cx="4030662" cy="1665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237291" y="1273176"/>
            <a:ext cx="1971675" cy="197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35038" y="1273176"/>
            <a:ext cx="3246438" cy="325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31520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65760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28800" y="182721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486400" y="182721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" y="2"/>
            <a:ext cx="4617717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52684" y="-19050"/>
            <a:ext cx="4667516" cy="5451167"/>
            <a:chOff x="4800600" y="-95250"/>
            <a:chExt cx="4667516" cy="5451167"/>
          </a:xfrm>
        </p:grpSpPr>
        <p:sp>
          <p:nvSpPr>
            <p:cNvPr id="7" name="Freeform 6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6" name="Freeform 5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0589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13502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1560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531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6739" y="1328738"/>
            <a:ext cx="2001838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68577" y="2762250"/>
            <a:ext cx="2003424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2000" y="1328738"/>
            <a:ext cx="2001837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73837" y="2762250"/>
            <a:ext cx="2003425" cy="17907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24000" y="1792288"/>
            <a:ext cx="1333500" cy="22526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657600" y="1828064"/>
            <a:ext cx="1828800" cy="2953487"/>
          </a:xfrm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49020" y="1555962"/>
            <a:ext cx="7432980" cy="16459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/>
          <p:cNvSpPr/>
          <p:nvPr/>
        </p:nvSpPr>
        <p:spPr bwMode="auto">
          <a:xfrm>
            <a:off x="7860470" y="-8466"/>
            <a:ext cx="1294879" cy="1674041"/>
          </a:xfrm>
          <a:custGeom>
            <a:avLst/>
            <a:gdLst>
              <a:gd name="T0" fmla="*/ 2390 w 2390"/>
              <a:gd name="T1" fmla="*/ 3088 h 3088"/>
              <a:gd name="T2" fmla="*/ 2390 w 2390"/>
              <a:gd name="T3" fmla="*/ 0 h 3088"/>
              <a:gd name="T4" fmla="*/ 0 w 2390"/>
              <a:gd name="T5" fmla="*/ 974 h 3088"/>
              <a:gd name="T6" fmla="*/ 2390 w 2390"/>
              <a:gd name="T7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0" h="3088">
                <a:moveTo>
                  <a:pt x="2390" y="3088"/>
                </a:moveTo>
                <a:lnTo>
                  <a:pt x="2390" y="0"/>
                </a:lnTo>
                <a:lnTo>
                  <a:pt x="0" y="974"/>
                </a:lnTo>
                <a:lnTo>
                  <a:pt x="2390" y="3088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 bwMode="auto">
          <a:xfrm>
            <a:off x="1483847" y="2905606"/>
            <a:ext cx="3088154" cy="2246363"/>
          </a:xfrm>
          <a:custGeom>
            <a:avLst/>
            <a:gdLst>
              <a:gd name="T0" fmla="*/ 5700 w 5700"/>
              <a:gd name="T1" fmla="*/ 4143 h 4143"/>
              <a:gd name="T2" fmla="*/ 3175 w 5700"/>
              <a:gd name="T3" fmla="*/ 0 h 4143"/>
              <a:gd name="T4" fmla="*/ 0 w 5700"/>
              <a:gd name="T5" fmla="*/ 2371 h 4143"/>
              <a:gd name="T6" fmla="*/ 5700 w 5700"/>
              <a:gd name="T7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4143">
                <a:moveTo>
                  <a:pt x="5700" y="4143"/>
                </a:moveTo>
                <a:lnTo>
                  <a:pt x="3175" y="0"/>
                </a:lnTo>
                <a:lnTo>
                  <a:pt x="0" y="2371"/>
                </a:lnTo>
                <a:lnTo>
                  <a:pt x="5700" y="414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 bwMode="auto">
          <a:xfrm>
            <a:off x="-11342" y="2147280"/>
            <a:ext cx="3214541" cy="2043667"/>
          </a:xfrm>
          <a:custGeom>
            <a:avLst/>
            <a:gdLst>
              <a:gd name="T0" fmla="*/ 5935 w 5935"/>
              <a:gd name="T1" fmla="*/ 1397 h 3768"/>
              <a:gd name="T2" fmla="*/ 0 w 5935"/>
              <a:gd name="T3" fmla="*/ 0 h 3768"/>
              <a:gd name="T4" fmla="*/ 2760 w 5935"/>
              <a:gd name="T5" fmla="*/ 3768 h 3768"/>
              <a:gd name="T6" fmla="*/ 5935 w 5935"/>
              <a:gd name="T7" fmla="*/ 1397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5" h="3768">
                <a:moveTo>
                  <a:pt x="5935" y="1397"/>
                </a:moveTo>
                <a:lnTo>
                  <a:pt x="0" y="0"/>
                </a:lnTo>
                <a:lnTo>
                  <a:pt x="2760" y="3768"/>
                </a:lnTo>
                <a:lnTo>
                  <a:pt x="5935" y="1397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 bwMode="auto">
          <a:xfrm>
            <a:off x="-11344" y="2147279"/>
            <a:ext cx="1495191" cy="3004690"/>
          </a:xfrm>
          <a:custGeom>
            <a:avLst/>
            <a:gdLst>
              <a:gd name="T0" fmla="*/ 2760 w 2760"/>
              <a:gd name="T1" fmla="*/ 3768 h 5540"/>
              <a:gd name="T2" fmla="*/ 0 w 2760"/>
              <a:gd name="T3" fmla="*/ 0 h 5540"/>
              <a:gd name="T4" fmla="*/ 0 w 2760"/>
              <a:gd name="T5" fmla="*/ 5540 h 5540"/>
              <a:gd name="T6" fmla="*/ 2760 w 2760"/>
              <a:gd name="T7" fmla="*/ 3768 h 5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0" h="5540">
                <a:moveTo>
                  <a:pt x="2760" y="3768"/>
                </a:moveTo>
                <a:lnTo>
                  <a:pt x="0" y="0"/>
                </a:lnTo>
                <a:lnTo>
                  <a:pt x="0" y="5540"/>
                </a:lnTo>
                <a:lnTo>
                  <a:pt x="2760" y="37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 bwMode="auto">
          <a:xfrm>
            <a:off x="-11342" y="-8467"/>
            <a:ext cx="3214541" cy="2914072"/>
          </a:xfrm>
          <a:custGeom>
            <a:avLst/>
            <a:gdLst>
              <a:gd name="T0" fmla="*/ 5935 w 5935"/>
              <a:gd name="T1" fmla="*/ 5374 h 5374"/>
              <a:gd name="T2" fmla="*/ 3005 w 5935"/>
              <a:gd name="T3" fmla="*/ 1655 h 5374"/>
              <a:gd name="T4" fmla="*/ 1701 w 5935"/>
              <a:gd name="T5" fmla="*/ 0 h 5374"/>
              <a:gd name="T6" fmla="*/ 0 w 5935"/>
              <a:gd name="T7" fmla="*/ 0 h 5374"/>
              <a:gd name="T8" fmla="*/ 0 w 5935"/>
              <a:gd name="T9" fmla="*/ 3977 h 5374"/>
              <a:gd name="T10" fmla="*/ 5935 w 5935"/>
              <a:gd name="T11" fmla="*/ 5374 h 5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5" h="5374">
                <a:moveTo>
                  <a:pt x="5935" y="5374"/>
                </a:moveTo>
                <a:lnTo>
                  <a:pt x="3005" y="1655"/>
                </a:lnTo>
                <a:lnTo>
                  <a:pt x="1701" y="0"/>
                </a:lnTo>
                <a:lnTo>
                  <a:pt x="0" y="0"/>
                </a:lnTo>
                <a:lnTo>
                  <a:pt x="0" y="3977"/>
                </a:lnTo>
                <a:lnTo>
                  <a:pt x="5935" y="5374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 bwMode="auto">
          <a:xfrm>
            <a:off x="1617389" y="888171"/>
            <a:ext cx="2022204" cy="2017435"/>
          </a:xfrm>
          <a:custGeom>
            <a:avLst/>
            <a:gdLst>
              <a:gd name="T0" fmla="*/ 2971 w 3734"/>
              <a:gd name="T1" fmla="*/ 3571 h 3719"/>
              <a:gd name="T2" fmla="*/ 3734 w 3734"/>
              <a:gd name="T3" fmla="*/ 841 h 3719"/>
              <a:gd name="T4" fmla="*/ 0 w 3734"/>
              <a:gd name="T5" fmla="*/ 0 h 3719"/>
              <a:gd name="T6" fmla="*/ 2930 w 3734"/>
              <a:gd name="T7" fmla="*/ 3719 h 3719"/>
              <a:gd name="T8" fmla="*/ 2971 w 3734"/>
              <a:gd name="T9" fmla="*/ 3571 h 3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4" h="3719">
                <a:moveTo>
                  <a:pt x="2971" y="3571"/>
                </a:moveTo>
                <a:lnTo>
                  <a:pt x="3734" y="841"/>
                </a:lnTo>
                <a:lnTo>
                  <a:pt x="0" y="0"/>
                </a:lnTo>
                <a:lnTo>
                  <a:pt x="2930" y="3719"/>
                </a:lnTo>
                <a:lnTo>
                  <a:pt x="2971" y="3571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 bwMode="auto">
          <a:xfrm>
            <a:off x="1617393" y="-8467"/>
            <a:ext cx="2067513" cy="1354495"/>
          </a:xfrm>
          <a:custGeom>
            <a:avLst/>
            <a:gdLst>
              <a:gd name="T0" fmla="*/ 3734 w 3819"/>
              <a:gd name="T1" fmla="*/ 2496 h 2496"/>
              <a:gd name="T2" fmla="*/ 3819 w 3819"/>
              <a:gd name="T3" fmla="*/ 0 h 2496"/>
              <a:gd name="T4" fmla="*/ 2337 w 3819"/>
              <a:gd name="T5" fmla="*/ 0 h 2496"/>
              <a:gd name="T6" fmla="*/ 0 w 3819"/>
              <a:gd name="T7" fmla="*/ 1655 h 2496"/>
              <a:gd name="T8" fmla="*/ 3734 w 3819"/>
              <a:gd name="T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19" h="2496">
                <a:moveTo>
                  <a:pt x="3734" y="2496"/>
                </a:moveTo>
                <a:lnTo>
                  <a:pt x="3819" y="0"/>
                </a:lnTo>
                <a:lnTo>
                  <a:pt x="2337" y="0"/>
                </a:lnTo>
                <a:lnTo>
                  <a:pt x="0" y="1655"/>
                </a:lnTo>
                <a:lnTo>
                  <a:pt x="3734" y="24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>
            <a:off x="909140" y="-8468"/>
            <a:ext cx="1974510" cy="896638"/>
          </a:xfrm>
          <a:custGeom>
            <a:avLst/>
            <a:gdLst>
              <a:gd name="T0" fmla="*/ 3641 w 3641"/>
              <a:gd name="T1" fmla="*/ 0 h 1655"/>
              <a:gd name="T2" fmla="*/ 0 w 3641"/>
              <a:gd name="T3" fmla="*/ 0 h 1655"/>
              <a:gd name="T4" fmla="*/ 1304 w 3641"/>
              <a:gd name="T5" fmla="*/ 1655 h 1655"/>
              <a:gd name="T6" fmla="*/ 3641 w 3641"/>
              <a:gd name="T7" fmla="*/ 0 h 1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41" h="1655">
                <a:moveTo>
                  <a:pt x="3641" y="0"/>
                </a:moveTo>
                <a:lnTo>
                  <a:pt x="0" y="0"/>
                </a:lnTo>
                <a:lnTo>
                  <a:pt x="1304" y="1655"/>
                </a:lnTo>
                <a:lnTo>
                  <a:pt x="3641" y="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3639595" y="-8467"/>
            <a:ext cx="3462547" cy="1354495"/>
          </a:xfrm>
          <a:custGeom>
            <a:avLst/>
            <a:gdLst>
              <a:gd name="T0" fmla="*/ 6392 w 6392"/>
              <a:gd name="T1" fmla="*/ 1543 h 2496"/>
              <a:gd name="T2" fmla="*/ 2032 w 6392"/>
              <a:gd name="T3" fmla="*/ 0 h 2496"/>
              <a:gd name="T4" fmla="*/ 85 w 6392"/>
              <a:gd name="T5" fmla="*/ 0 h 2496"/>
              <a:gd name="T6" fmla="*/ 0 w 6392"/>
              <a:gd name="T7" fmla="*/ 2496 h 2496"/>
              <a:gd name="T8" fmla="*/ 6392 w 6392"/>
              <a:gd name="T9" fmla="*/ 1543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92" h="2496">
                <a:moveTo>
                  <a:pt x="6392" y="1543"/>
                </a:moveTo>
                <a:lnTo>
                  <a:pt x="2032" y="0"/>
                </a:lnTo>
                <a:lnTo>
                  <a:pt x="85" y="0"/>
                </a:lnTo>
                <a:lnTo>
                  <a:pt x="0" y="2496"/>
                </a:lnTo>
                <a:lnTo>
                  <a:pt x="6392" y="15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 bwMode="auto">
          <a:xfrm>
            <a:off x="3639595" y="828553"/>
            <a:ext cx="4907659" cy="2077052"/>
          </a:xfrm>
          <a:custGeom>
            <a:avLst/>
            <a:gdLst>
              <a:gd name="T0" fmla="*/ 9059 w 9059"/>
              <a:gd name="T1" fmla="*/ 3831 h 3831"/>
              <a:gd name="T2" fmla="*/ 6392 w 9059"/>
              <a:gd name="T3" fmla="*/ 0 h 3831"/>
              <a:gd name="T4" fmla="*/ 0 w 9059"/>
              <a:gd name="T5" fmla="*/ 953 h 3831"/>
              <a:gd name="T6" fmla="*/ 9059 w 9059"/>
              <a:gd name="T7" fmla="*/ 3831 h 3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3831">
                <a:moveTo>
                  <a:pt x="9059" y="3831"/>
                </a:moveTo>
                <a:lnTo>
                  <a:pt x="6392" y="0"/>
                </a:lnTo>
                <a:lnTo>
                  <a:pt x="0" y="953"/>
                </a:lnTo>
                <a:lnTo>
                  <a:pt x="9059" y="383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 bwMode="auto">
          <a:xfrm>
            <a:off x="6484512" y="-8467"/>
            <a:ext cx="2670835" cy="837021"/>
          </a:xfrm>
          <a:custGeom>
            <a:avLst/>
            <a:gdLst>
              <a:gd name="T0" fmla="*/ 4931 w 4931"/>
              <a:gd name="T1" fmla="*/ 0 h 1543"/>
              <a:gd name="T2" fmla="*/ 0 w 4931"/>
              <a:gd name="T3" fmla="*/ 0 h 1543"/>
              <a:gd name="T4" fmla="*/ 1143 w 4931"/>
              <a:gd name="T5" fmla="*/ 1543 h 1543"/>
              <a:gd name="T6" fmla="*/ 2541 w 4931"/>
              <a:gd name="T7" fmla="*/ 974 h 1543"/>
              <a:gd name="T8" fmla="*/ 4931 w 4931"/>
              <a:gd name="T9" fmla="*/ 0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31" h="1543">
                <a:moveTo>
                  <a:pt x="4931" y="0"/>
                </a:moveTo>
                <a:lnTo>
                  <a:pt x="0" y="0"/>
                </a:lnTo>
                <a:lnTo>
                  <a:pt x="1143" y="1543"/>
                </a:lnTo>
                <a:lnTo>
                  <a:pt x="2541" y="974"/>
                </a:lnTo>
                <a:lnTo>
                  <a:pt x="4931" y="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7102144" y="518546"/>
            <a:ext cx="2053205" cy="2387060"/>
          </a:xfrm>
          <a:custGeom>
            <a:avLst/>
            <a:gdLst>
              <a:gd name="T0" fmla="*/ 3788 w 3788"/>
              <a:gd name="T1" fmla="*/ 2114 h 4400"/>
              <a:gd name="T2" fmla="*/ 1398 w 3788"/>
              <a:gd name="T3" fmla="*/ 0 h 4400"/>
              <a:gd name="T4" fmla="*/ 0 w 3788"/>
              <a:gd name="T5" fmla="*/ 569 h 4400"/>
              <a:gd name="T6" fmla="*/ 2667 w 3788"/>
              <a:gd name="T7" fmla="*/ 4400 h 4400"/>
              <a:gd name="T8" fmla="*/ 3788 w 3788"/>
              <a:gd name="T9" fmla="*/ 2114 h 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8" h="4400">
                <a:moveTo>
                  <a:pt x="3788" y="2114"/>
                </a:moveTo>
                <a:lnTo>
                  <a:pt x="1398" y="0"/>
                </a:lnTo>
                <a:lnTo>
                  <a:pt x="0" y="569"/>
                </a:lnTo>
                <a:lnTo>
                  <a:pt x="2667" y="4400"/>
                </a:lnTo>
                <a:lnTo>
                  <a:pt x="3788" y="2114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17"/>
          <p:cNvSpPr/>
          <p:nvPr/>
        </p:nvSpPr>
        <p:spPr bwMode="auto">
          <a:xfrm>
            <a:off x="4741312" y="-8467"/>
            <a:ext cx="2360827" cy="837021"/>
          </a:xfrm>
          <a:custGeom>
            <a:avLst/>
            <a:gdLst>
              <a:gd name="T0" fmla="*/ 4360 w 4360"/>
              <a:gd name="T1" fmla="*/ 1543 h 1543"/>
              <a:gd name="T2" fmla="*/ 3217 w 4360"/>
              <a:gd name="T3" fmla="*/ 0 h 1543"/>
              <a:gd name="T4" fmla="*/ 0 w 4360"/>
              <a:gd name="T5" fmla="*/ 0 h 1543"/>
              <a:gd name="T6" fmla="*/ 4360 w 4360"/>
              <a:gd name="T7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0" h="1543">
                <a:moveTo>
                  <a:pt x="4360" y="1543"/>
                </a:moveTo>
                <a:lnTo>
                  <a:pt x="3217" y="0"/>
                </a:lnTo>
                <a:lnTo>
                  <a:pt x="0" y="0"/>
                </a:lnTo>
                <a:lnTo>
                  <a:pt x="4360" y="15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18"/>
          <p:cNvSpPr/>
          <p:nvPr/>
        </p:nvSpPr>
        <p:spPr bwMode="auto">
          <a:xfrm>
            <a:off x="4572004" y="3640086"/>
            <a:ext cx="1981665" cy="1511884"/>
          </a:xfrm>
          <a:custGeom>
            <a:avLst/>
            <a:gdLst>
              <a:gd name="T0" fmla="*/ 3655 w 3655"/>
              <a:gd name="T1" fmla="*/ 2788 h 2788"/>
              <a:gd name="T2" fmla="*/ 2893 w 3655"/>
              <a:gd name="T3" fmla="*/ 0 h 2788"/>
              <a:gd name="T4" fmla="*/ 0 w 3655"/>
              <a:gd name="T5" fmla="*/ 2788 h 2788"/>
              <a:gd name="T6" fmla="*/ 3655 w 3655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55" h="2788">
                <a:moveTo>
                  <a:pt x="3655" y="2788"/>
                </a:moveTo>
                <a:lnTo>
                  <a:pt x="2893" y="0"/>
                </a:lnTo>
                <a:lnTo>
                  <a:pt x="0" y="2788"/>
                </a:lnTo>
                <a:lnTo>
                  <a:pt x="3655" y="278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9"/>
          <p:cNvSpPr/>
          <p:nvPr/>
        </p:nvSpPr>
        <p:spPr bwMode="auto">
          <a:xfrm>
            <a:off x="6138731" y="3640086"/>
            <a:ext cx="2019820" cy="1511884"/>
          </a:xfrm>
          <a:custGeom>
            <a:avLst/>
            <a:gdLst>
              <a:gd name="T0" fmla="*/ 3726 w 3726"/>
              <a:gd name="T1" fmla="*/ 2788 h 2788"/>
              <a:gd name="T2" fmla="*/ 0 w 3726"/>
              <a:gd name="T3" fmla="*/ 0 h 2788"/>
              <a:gd name="T4" fmla="*/ 762 w 3726"/>
              <a:gd name="T5" fmla="*/ 2788 h 2788"/>
              <a:gd name="T6" fmla="*/ 3726 w 3726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6" h="2788">
                <a:moveTo>
                  <a:pt x="3726" y="2788"/>
                </a:moveTo>
                <a:lnTo>
                  <a:pt x="0" y="0"/>
                </a:lnTo>
                <a:lnTo>
                  <a:pt x="762" y="2788"/>
                </a:lnTo>
                <a:lnTo>
                  <a:pt x="3726" y="2788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20"/>
          <p:cNvSpPr/>
          <p:nvPr/>
        </p:nvSpPr>
        <p:spPr bwMode="auto">
          <a:xfrm>
            <a:off x="6138731" y="2905606"/>
            <a:ext cx="3016614" cy="2246363"/>
          </a:xfrm>
          <a:custGeom>
            <a:avLst/>
            <a:gdLst>
              <a:gd name="T0" fmla="*/ 5566 w 5566"/>
              <a:gd name="T1" fmla="*/ 4143 h 4143"/>
              <a:gd name="T2" fmla="*/ 4445 w 5566"/>
              <a:gd name="T3" fmla="*/ 0 h 4143"/>
              <a:gd name="T4" fmla="*/ 0 w 5566"/>
              <a:gd name="T5" fmla="*/ 1355 h 4143"/>
              <a:gd name="T6" fmla="*/ 3726 w 5566"/>
              <a:gd name="T7" fmla="*/ 4143 h 4143"/>
              <a:gd name="T8" fmla="*/ 5566 w 5566"/>
              <a:gd name="T9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4143">
                <a:moveTo>
                  <a:pt x="5566" y="4143"/>
                </a:moveTo>
                <a:lnTo>
                  <a:pt x="4445" y="0"/>
                </a:lnTo>
                <a:lnTo>
                  <a:pt x="0" y="1355"/>
                </a:lnTo>
                <a:lnTo>
                  <a:pt x="3726" y="4143"/>
                </a:lnTo>
                <a:lnTo>
                  <a:pt x="5566" y="41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Freeform 21"/>
          <p:cNvSpPr/>
          <p:nvPr/>
        </p:nvSpPr>
        <p:spPr bwMode="auto">
          <a:xfrm>
            <a:off x="-11344" y="4190946"/>
            <a:ext cx="2000742" cy="961025"/>
          </a:xfrm>
          <a:custGeom>
            <a:avLst/>
            <a:gdLst>
              <a:gd name="T0" fmla="*/ 3691 w 3691"/>
              <a:gd name="T1" fmla="*/ 1772 h 1772"/>
              <a:gd name="T2" fmla="*/ 2760 w 3691"/>
              <a:gd name="T3" fmla="*/ 0 h 1772"/>
              <a:gd name="T4" fmla="*/ 0 w 3691"/>
              <a:gd name="T5" fmla="*/ 1772 h 1772"/>
              <a:gd name="T6" fmla="*/ 3691 w 3691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91" h="1772">
                <a:moveTo>
                  <a:pt x="3691" y="1772"/>
                </a:moveTo>
                <a:lnTo>
                  <a:pt x="2760" y="0"/>
                </a:lnTo>
                <a:lnTo>
                  <a:pt x="0" y="1772"/>
                </a:lnTo>
                <a:lnTo>
                  <a:pt x="3691" y="1772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Freeform 22"/>
          <p:cNvSpPr/>
          <p:nvPr/>
        </p:nvSpPr>
        <p:spPr bwMode="auto">
          <a:xfrm>
            <a:off x="1483847" y="4190946"/>
            <a:ext cx="3088154" cy="961025"/>
          </a:xfrm>
          <a:custGeom>
            <a:avLst/>
            <a:gdLst>
              <a:gd name="T0" fmla="*/ 5700 w 5700"/>
              <a:gd name="T1" fmla="*/ 1772 h 1772"/>
              <a:gd name="T2" fmla="*/ 0 w 5700"/>
              <a:gd name="T3" fmla="*/ 0 h 1772"/>
              <a:gd name="T4" fmla="*/ 931 w 5700"/>
              <a:gd name="T5" fmla="*/ 1772 h 1772"/>
              <a:gd name="T6" fmla="*/ 5700 w 5700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1772">
                <a:moveTo>
                  <a:pt x="5700" y="1772"/>
                </a:moveTo>
                <a:lnTo>
                  <a:pt x="0" y="0"/>
                </a:lnTo>
                <a:lnTo>
                  <a:pt x="931" y="1772"/>
                </a:lnTo>
                <a:lnTo>
                  <a:pt x="5700" y="1772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23"/>
          <p:cNvSpPr/>
          <p:nvPr/>
        </p:nvSpPr>
        <p:spPr bwMode="auto">
          <a:xfrm>
            <a:off x="3639595" y="1346028"/>
            <a:ext cx="4907659" cy="2294057"/>
          </a:xfrm>
          <a:custGeom>
            <a:avLst/>
            <a:gdLst>
              <a:gd name="T0" fmla="*/ 9059 w 9059"/>
              <a:gd name="T1" fmla="*/ 2878 h 4233"/>
              <a:gd name="T2" fmla="*/ 0 w 9059"/>
              <a:gd name="T3" fmla="*/ 0 h 4233"/>
              <a:gd name="T4" fmla="*/ 4614 w 9059"/>
              <a:gd name="T5" fmla="*/ 4233 h 4233"/>
              <a:gd name="T6" fmla="*/ 9059 w 9059"/>
              <a:gd name="T7" fmla="*/ 2878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4233">
                <a:moveTo>
                  <a:pt x="9059" y="2878"/>
                </a:moveTo>
                <a:lnTo>
                  <a:pt x="0" y="0"/>
                </a:lnTo>
                <a:lnTo>
                  <a:pt x="4614" y="4233"/>
                </a:lnTo>
                <a:lnTo>
                  <a:pt x="9059" y="2878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Freeform 24"/>
          <p:cNvSpPr/>
          <p:nvPr/>
        </p:nvSpPr>
        <p:spPr bwMode="auto">
          <a:xfrm>
            <a:off x="3227044" y="1346028"/>
            <a:ext cx="2911688" cy="2294057"/>
          </a:xfrm>
          <a:custGeom>
            <a:avLst/>
            <a:gdLst>
              <a:gd name="T0" fmla="*/ 5377 w 5377"/>
              <a:gd name="T1" fmla="*/ 4233 h 4233"/>
              <a:gd name="T2" fmla="*/ 763 w 5377"/>
              <a:gd name="T3" fmla="*/ 0 h 4233"/>
              <a:gd name="T4" fmla="*/ 0 w 5377"/>
              <a:gd name="T5" fmla="*/ 2730 h 4233"/>
              <a:gd name="T6" fmla="*/ 5377 w 5377"/>
              <a:gd name="T7" fmla="*/ 4233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7" h="4233">
                <a:moveTo>
                  <a:pt x="5377" y="4233"/>
                </a:moveTo>
                <a:lnTo>
                  <a:pt x="763" y="0"/>
                </a:lnTo>
                <a:lnTo>
                  <a:pt x="0" y="2730"/>
                </a:lnTo>
                <a:lnTo>
                  <a:pt x="5377" y="423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25"/>
          <p:cNvSpPr/>
          <p:nvPr/>
        </p:nvSpPr>
        <p:spPr bwMode="auto">
          <a:xfrm>
            <a:off x="3203201" y="2824525"/>
            <a:ext cx="2935535" cy="2327442"/>
          </a:xfrm>
          <a:custGeom>
            <a:avLst/>
            <a:gdLst>
              <a:gd name="T0" fmla="*/ 5418 w 5418"/>
              <a:gd name="T1" fmla="*/ 1503 h 4291"/>
              <a:gd name="T2" fmla="*/ 41 w 5418"/>
              <a:gd name="T3" fmla="*/ 0 h 4291"/>
              <a:gd name="T4" fmla="*/ 0 w 5418"/>
              <a:gd name="T5" fmla="*/ 148 h 4291"/>
              <a:gd name="T6" fmla="*/ 2525 w 5418"/>
              <a:gd name="T7" fmla="*/ 4291 h 4291"/>
              <a:gd name="T8" fmla="*/ 5418 w 5418"/>
              <a:gd name="T9" fmla="*/ 1503 h 4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8" h="4291">
                <a:moveTo>
                  <a:pt x="5418" y="1503"/>
                </a:moveTo>
                <a:lnTo>
                  <a:pt x="41" y="0"/>
                </a:lnTo>
                <a:lnTo>
                  <a:pt x="0" y="148"/>
                </a:lnTo>
                <a:lnTo>
                  <a:pt x="2525" y="4291"/>
                </a:lnTo>
                <a:lnTo>
                  <a:pt x="5418" y="1503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Freeform 26"/>
          <p:cNvSpPr/>
          <p:nvPr/>
        </p:nvSpPr>
        <p:spPr bwMode="auto">
          <a:xfrm>
            <a:off x="8547256" y="1665574"/>
            <a:ext cx="608093" cy="3486394"/>
          </a:xfrm>
          <a:custGeom>
            <a:avLst/>
            <a:gdLst>
              <a:gd name="T0" fmla="*/ 1121 w 1121"/>
              <a:gd name="T1" fmla="*/ 6429 h 6429"/>
              <a:gd name="T2" fmla="*/ 1121 w 1121"/>
              <a:gd name="T3" fmla="*/ 0 h 6429"/>
              <a:gd name="T4" fmla="*/ 0 w 1121"/>
              <a:gd name="T5" fmla="*/ 2286 h 6429"/>
              <a:gd name="T6" fmla="*/ 1121 w 1121"/>
              <a:gd name="T7" fmla="*/ 6429 h 6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1" h="6429">
                <a:moveTo>
                  <a:pt x="1121" y="6429"/>
                </a:moveTo>
                <a:lnTo>
                  <a:pt x="1121" y="0"/>
                </a:lnTo>
                <a:lnTo>
                  <a:pt x="0" y="2286"/>
                </a:lnTo>
                <a:lnTo>
                  <a:pt x="1121" y="642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26608" y="1352550"/>
            <a:ext cx="2157984" cy="2895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871448"/>
            <a:ext cx="5181600" cy="291010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24196" y="1462804"/>
            <a:ext cx="2718960" cy="1509483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944076"/>
            <a:ext cx="2476500" cy="32552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6678" y="1536700"/>
            <a:ext cx="1348798" cy="16446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062542" y="3135313"/>
            <a:ext cx="2204658" cy="12652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60791" y="3135313"/>
            <a:ext cx="2204657" cy="13057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32338" y="1536699"/>
            <a:ext cx="1360488" cy="164465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200150"/>
            <a:ext cx="3145536" cy="201168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1343" y="-8466"/>
            <a:ext cx="9166689" cy="5160437"/>
            <a:chOff x="-11344" y="-8468"/>
            <a:chExt cx="9166689" cy="5160437"/>
          </a:xfrm>
        </p:grpSpPr>
        <p:sp>
          <p:nvSpPr>
            <p:cNvPr id="3" name="Freeform 16"/>
            <p:cNvSpPr/>
            <p:nvPr/>
          </p:nvSpPr>
          <p:spPr bwMode="auto">
            <a:xfrm>
              <a:off x="7860466" y="-8468"/>
              <a:ext cx="1294879" cy="1674041"/>
            </a:xfrm>
            <a:custGeom>
              <a:avLst/>
              <a:gdLst>
                <a:gd name="T0" fmla="*/ 2390 w 2390"/>
                <a:gd name="T1" fmla="*/ 3088 h 3088"/>
                <a:gd name="T2" fmla="*/ 2390 w 2390"/>
                <a:gd name="T3" fmla="*/ 0 h 3088"/>
                <a:gd name="T4" fmla="*/ 0 w 2390"/>
                <a:gd name="T5" fmla="*/ 974 h 3088"/>
                <a:gd name="T6" fmla="*/ 2390 w 2390"/>
                <a:gd name="T7" fmla="*/ 3088 h 3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0" h="3088">
                  <a:moveTo>
                    <a:pt x="2390" y="3088"/>
                  </a:moveTo>
                  <a:lnTo>
                    <a:pt x="2390" y="0"/>
                  </a:lnTo>
                  <a:lnTo>
                    <a:pt x="0" y="974"/>
                  </a:lnTo>
                  <a:lnTo>
                    <a:pt x="2390" y="30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1344" y="-8468"/>
              <a:ext cx="9166687" cy="516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1483847" y="2905604"/>
              <a:ext cx="3088154" cy="2246363"/>
            </a:xfrm>
            <a:custGeom>
              <a:avLst/>
              <a:gdLst>
                <a:gd name="T0" fmla="*/ 5700 w 5700"/>
                <a:gd name="T1" fmla="*/ 4143 h 4143"/>
                <a:gd name="T2" fmla="*/ 3175 w 5700"/>
                <a:gd name="T3" fmla="*/ 0 h 4143"/>
                <a:gd name="T4" fmla="*/ 0 w 5700"/>
                <a:gd name="T5" fmla="*/ 2371 h 4143"/>
                <a:gd name="T6" fmla="*/ 5700 w 5700"/>
                <a:gd name="T7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4143">
                  <a:moveTo>
                    <a:pt x="5700" y="4143"/>
                  </a:moveTo>
                  <a:lnTo>
                    <a:pt x="3175" y="0"/>
                  </a:lnTo>
                  <a:lnTo>
                    <a:pt x="0" y="2371"/>
                  </a:lnTo>
                  <a:lnTo>
                    <a:pt x="5700" y="4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-11344" y="2147278"/>
              <a:ext cx="3214541" cy="2043667"/>
            </a:xfrm>
            <a:custGeom>
              <a:avLst/>
              <a:gdLst>
                <a:gd name="T0" fmla="*/ 5935 w 5935"/>
                <a:gd name="T1" fmla="*/ 1397 h 3768"/>
                <a:gd name="T2" fmla="*/ 0 w 5935"/>
                <a:gd name="T3" fmla="*/ 0 h 3768"/>
                <a:gd name="T4" fmla="*/ 2760 w 5935"/>
                <a:gd name="T5" fmla="*/ 3768 h 3768"/>
                <a:gd name="T6" fmla="*/ 5935 w 5935"/>
                <a:gd name="T7" fmla="*/ 139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5" h="3768">
                  <a:moveTo>
                    <a:pt x="5935" y="1397"/>
                  </a:moveTo>
                  <a:lnTo>
                    <a:pt x="0" y="0"/>
                  </a:lnTo>
                  <a:lnTo>
                    <a:pt x="2760" y="3768"/>
                  </a:lnTo>
                  <a:lnTo>
                    <a:pt x="5935" y="13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-11344" y="2147278"/>
              <a:ext cx="1495191" cy="3004690"/>
            </a:xfrm>
            <a:custGeom>
              <a:avLst/>
              <a:gdLst>
                <a:gd name="T0" fmla="*/ 2760 w 2760"/>
                <a:gd name="T1" fmla="*/ 3768 h 5540"/>
                <a:gd name="T2" fmla="*/ 0 w 2760"/>
                <a:gd name="T3" fmla="*/ 0 h 5540"/>
                <a:gd name="T4" fmla="*/ 0 w 2760"/>
                <a:gd name="T5" fmla="*/ 5540 h 5540"/>
                <a:gd name="T6" fmla="*/ 2760 w 2760"/>
                <a:gd name="T7" fmla="*/ 3768 h 5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0" h="5540">
                  <a:moveTo>
                    <a:pt x="2760" y="3768"/>
                  </a:moveTo>
                  <a:lnTo>
                    <a:pt x="0" y="0"/>
                  </a:lnTo>
                  <a:lnTo>
                    <a:pt x="0" y="5540"/>
                  </a:lnTo>
                  <a:lnTo>
                    <a:pt x="2760" y="37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-11344" y="-8468"/>
              <a:ext cx="3214541" cy="2914072"/>
            </a:xfrm>
            <a:custGeom>
              <a:avLst/>
              <a:gdLst>
                <a:gd name="T0" fmla="*/ 5935 w 5935"/>
                <a:gd name="T1" fmla="*/ 5374 h 5374"/>
                <a:gd name="T2" fmla="*/ 3005 w 5935"/>
                <a:gd name="T3" fmla="*/ 1655 h 5374"/>
                <a:gd name="T4" fmla="*/ 1701 w 5935"/>
                <a:gd name="T5" fmla="*/ 0 h 5374"/>
                <a:gd name="T6" fmla="*/ 0 w 5935"/>
                <a:gd name="T7" fmla="*/ 0 h 5374"/>
                <a:gd name="T8" fmla="*/ 0 w 5935"/>
                <a:gd name="T9" fmla="*/ 3977 h 5374"/>
                <a:gd name="T10" fmla="*/ 5935 w 5935"/>
                <a:gd name="T11" fmla="*/ 5374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5" h="5374">
                  <a:moveTo>
                    <a:pt x="5935" y="5374"/>
                  </a:moveTo>
                  <a:lnTo>
                    <a:pt x="3005" y="1655"/>
                  </a:lnTo>
                  <a:lnTo>
                    <a:pt x="1701" y="0"/>
                  </a:lnTo>
                  <a:lnTo>
                    <a:pt x="0" y="0"/>
                  </a:lnTo>
                  <a:lnTo>
                    <a:pt x="0" y="3977"/>
                  </a:lnTo>
                  <a:lnTo>
                    <a:pt x="5935" y="5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617389" y="888170"/>
              <a:ext cx="2022204" cy="2017435"/>
            </a:xfrm>
            <a:custGeom>
              <a:avLst/>
              <a:gdLst>
                <a:gd name="T0" fmla="*/ 2971 w 3734"/>
                <a:gd name="T1" fmla="*/ 3571 h 3719"/>
                <a:gd name="T2" fmla="*/ 3734 w 3734"/>
                <a:gd name="T3" fmla="*/ 841 h 3719"/>
                <a:gd name="T4" fmla="*/ 0 w 3734"/>
                <a:gd name="T5" fmla="*/ 0 h 3719"/>
                <a:gd name="T6" fmla="*/ 2930 w 3734"/>
                <a:gd name="T7" fmla="*/ 3719 h 3719"/>
                <a:gd name="T8" fmla="*/ 2971 w 3734"/>
                <a:gd name="T9" fmla="*/ 3571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4" h="3719">
                  <a:moveTo>
                    <a:pt x="2971" y="3571"/>
                  </a:moveTo>
                  <a:lnTo>
                    <a:pt x="3734" y="841"/>
                  </a:lnTo>
                  <a:lnTo>
                    <a:pt x="0" y="0"/>
                  </a:lnTo>
                  <a:lnTo>
                    <a:pt x="2930" y="3719"/>
                  </a:lnTo>
                  <a:lnTo>
                    <a:pt x="2971" y="35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617389" y="-8468"/>
              <a:ext cx="2067513" cy="1354495"/>
            </a:xfrm>
            <a:custGeom>
              <a:avLst/>
              <a:gdLst>
                <a:gd name="T0" fmla="*/ 3734 w 3819"/>
                <a:gd name="T1" fmla="*/ 2496 h 2496"/>
                <a:gd name="T2" fmla="*/ 3819 w 3819"/>
                <a:gd name="T3" fmla="*/ 0 h 2496"/>
                <a:gd name="T4" fmla="*/ 2337 w 3819"/>
                <a:gd name="T5" fmla="*/ 0 h 2496"/>
                <a:gd name="T6" fmla="*/ 0 w 3819"/>
                <a:gd name="T7" fmla="*/ 1655 h 2496"/>
                <a:gd name="T8" fmla="*/ 3734 w 3819"/>
                <a:gd name="T9" fmla="*/ 2496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9" h="2496">
                  <a:moveTo>
                    <a:pt x="3734" y="2496"/>
                  </a:moveTo>
                  <a:lnTo>
                    <a:pt x="3819" y="0"/>
                  </a:lnTo>
                  <a:lnTo>
                    <a:pt x="2337" y="0"/>
                  </a:lnTo>
                  <a:lnTo>
                    <a:pt x="0" y="1655"/>
                  </a:lnTo>
                  <a:lnTo>
                    <a:pt x="3734" y="2496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909140" y="-8468"/>
              <a:ext cx="1974510" cy="896638"/>
            </a:xfrm>
            <a:custGeom>
              <a:avLst/>
              <a:gdLst>
                <a:gd name="T0" fmla="*/ 3641 w 3641"/>
                <a:gd name="T1" fmla="*/ 0 h 1655"/>
                <a:gd name="T2" fmla="*/ 0 w 3641"/>
                <a:gd name="T3" fmla="*/ 0 h 1655"/>
                <a:gd name="T4" fmla="*/ 1304 w 3641"/>
                <a:gd name="T5" fmla="*/ 1655 h 1655"/>
                <a:gd name="T6" fmla="*/ 3641 w 3641"/>
                <a:gd name="T7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41" h="1655">
                  <a:moveTo>
                    <a:pt x="3641" y="0"/>
                  </a:moveTo>
                  <a:lnTo>
                    <a:pt x="0" y="0"/>
                  </a:lnTo>
                  <a:lnTo>
                    <a:pt x="1304" y="1655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3639593" y="-8468"/>
              <a:ext cx="3462547" cy="1354495"/>
            </a:xfrm>
            <a:custGeom>
              <a:avLst/>
              <a:gdLst>
                <a:gd name="T0" fmla="*/ 6392 w 6392"/>
                <a:gd name="T1" fmla="*/ 1543 h 2496"/>
                <a:gd name="T2" fmla="*/ 2032 w 6392"/>
                <a:gd name="T3" fmla="*/ 0 h 2496"/>
                <a:gd name="T4" fmla="*/ 85 w 6392"/>
                <a:gd name="T5" fmla="*/ 0 h 2496"/>
                <a:gd name="T6" fmla="*/ 0 w 6392"/>
                <a:gd name="T7" fmla="*/ 2496 h 2496"/>
                <a:gd name="T8" fmla="*/ 6392 w 6392"/>
                <a:gd name="T9" fmla="*/ 1543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2" h="2496">
                  <a:moveTo>
                    <a:pt x="6392" y="1543"/>
                  </a:moveTo>
                  <a:lnTo>
                    <a:pt x="2032" y="0"/>
                  </a:lnTo>
                  <a:lnTo>
                    <a:pt x="85" y="0"/>
                  </a:lnTo>
                  <a:lnTo>
                    <a:pt x="0" y="2496"/>
                  </a:lnTo>
                  <a:lnTo>
                    <a:pt x="6392" y="154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639593" y="828553"/>
              <a:ext cx="4907659" cy="2077052"/>
            </a:xfrm>
            <a:custGeom>
              <a:avLst/>
              <a:gdLst>
                <a:gd name="T0" fmla="*/ 9059 w 9059"/>
                <a:gd name="T1" fmla="*/ 3831 h 3831"/>
                <a:gd name="T2" fmla="*/ 6392 w 9059"/>
                <a:gd name="T3" fmla="*/ 0 h 3831"/>
                <a:gd name="T4" fmla="*/ 0 w 9059"/>
                <a:gd name="T5" fmla="*/ 953 h 3831"/>
                <a:gd name="T6" fmla="*/ 9059 w 9059"/>
                <a:gd name="T7" fmla="*/ 3831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3831">
                  <a:moveTo>
                    <a:pt x="9059" y="3831"/>
                  </a:moveTo>
                  <a:lnTo>
                    <a:pt x="6392" y="0"/>
                  </a:lnTo>
                  <a:lnTo>
                    <a:pt x="0" y="953"/>
                  </a:lnTo>
                  <a:lnTo>
                    <a:pt x="9059" y="383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6484508" y="-8468"/>
              <a:ext cx="2670835" cy="837021"/>
            </a:xfrm>
            <a:custGeom>
              <a:avLst/>
              <a:gdLst>
                <a:gd name="T0" fmla="*/ 4931 w 4931"/>
                <a:gd name="T1" fmla="*/ 0 h 1543"/>
                <a:gd name="T2" fmla="*/ 0 w 4931"/>
                <a:gd name="T3" fmla="*/ 0 h 1543"/>
                <a:gd name="T4" fmla="*/ 1143 w 4931"/>
                <a:gd name="T5" fmla="*/ 1543 h 1543"/>
                <a:gd name="T6" fmla="*/ 2541 w 4931"/>
                <a:gd name="T7" fmla="*/ 974 h 1543"/>
                <a:gd name="T8" fmla="*/ 4931 w 4931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1" h="1543">
                  <a:moveTo>
                    <a:pt x="4931" y="0"/>
                  </a:moveTo>
                  <a:lnTo>
                    <a:pt x="0" y="0"/>
                  </a:lnTo>
                  <a:lnTo>
                    <a:pt x="1143" y="1543"/>
                  </a:lnTo>
                  <a:lnTo>
                    <a:pt x="2541" y="97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7102140" y="518546"/>
              <a:ext cx="2053205" cy="2387060"/>
            </a:xfrm>
            <a:custGeom>
              <a:avLst/>
              <a:gdLst>
                <a:gd name="T0" fmla="*/ 3788 w 3788"/>
                <a:gd name="T1" fmla="*/ 2114 h 4400"/>
                <a:gd name="T2" fmla="*/ 1398 w 3788"/>
                <a:gd name="T3" fmla="*/ 0 h 4400"/>
                <a:gd name="T4" fmla="*/ 0 w 3788"/>
                <a:gd name="T5" fmla="*/ 569 h 4400"/>
                <a:gd name="T6" fmla="*/ 2667 w 3788"/>
                <a:gd name="T7" fmla="*/ 4400 h 4400"/>
                <a:gd name="T8" fmla="*/ 3788 w 3788"/>
                <a:gd name="T9" fmla="*/ 2114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8" h="4400">
                  <a:moveTo>
                    <a:pt x="3788" y="2114"/>
                  </a:moveTo>
                  <a:lnTo>
                    <a:pt x="1398" y="0"/>
                  </a:lnTo>
                  <a:lnTo>
                    <a:pt x="0" y="569"/>
                  </a:lnTo>
                  <a:lnTo>
                    <a:pt x="2667" y="4400"/>
                  </a:lnTo>
                  <a:lnTo>
                    <a:pt x="3788" y="211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4741312" y="-8468"/>
              <a:ext cx="2360827" cy="837021"/>
            </a:xfrm>
            <a:custGeom>
              <a:avLst/>
              <a:gdLst>
                <a:gd name="T0" fmla="*/ 4360 w 4360"/>
                <a:gd name="T1" fmla="*/ 1543 h 1543"/>
                <a:gd name="T2" fmla="*/ 3217 w 4360"/>
                <a:gd name="T3" fmla="*/ 0 h 1543"/>
                <a:gd name="T4" fmla="*/ 0 w 4360"/>
                <a:gd name="T5" fmla="*/ 0 h 1543"/>
                <a:gd name="T6" fmla="*/ 4360 w 4360"/>
                <a:gd name="T7" fmla="*/ 1543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0" h="1543">
                  <a:moveTo>
                    <a:pt x="4360" y="1543"/>
                  </a:moveTo>
                  <a:lnTo>
                    <a:pt x="3217" y="0"/>
                  </a:lnTo>
                  <a:lnTo>
                    <a:pt x="0" y="0"/>
                  </a:lnTo>
                  <a:lnTo>
                    <a:pt x="4360" y="154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4572000" y="3640084"/>
              <a:ext cx="1981665" cy="1511884"/>
            </a:xfrm>
            <a:custGeom>
              <a:avLst/>
              <a:gdLst>
                <a:gd name="T0" fmla="*/ 3655 w 3655"/>
                <a:gd name="T1" fmla="*/ 2788 h 2788"/>
                <a:gd name="T2" fmla="*/ 2893 w 3655"/>
                <a:gd name="T3" fmla="*/ 0 h 2788"/>
                <a:gd name="T4" fmla="*/ 0 w 3655"/>
                <a:gd name="T5" fmla="*/ 2788 h 2788"/>
                <a:gd name="T6" fmla="*/ 3655 w 3655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5" h="2788">
                  <a:moveTo>
                    <a:pt x="3655" y="2788"/>
                  </a:moveTo>
                  <a:lnTo>
                    <a:pt x="2893" y="0"/>
                  </a:lnTo>
                  <a:lnTo>
                    <a:pt x="0" y="2788"/>
                  </a:lnTo>
                  <a:lnTo>
                    <a:pt x="3655" y="2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138731" y="3640084"/>
              <a:ext cx="2019820" cy="1511884"/>
            </a:xfrm>
            <a:custGeom>
              <a:avLst/>
              <a:gdLst>
                <a:gd name="T0" fmla="*/ 3726 w 3726"/>
                <a:gd name="T1" fmla="*/ 2788 h 2788"/>
                <a:gd name="T2" fmla="*/ 0 w 3726"/>
                <a:gd name="T3" fmla="*/ 0 h 2788"/>
                <a:gd name="T4" fmla="*/ 762 w 3726"/>
                <a:gd name="T5" fmla="*/ 2788 h 2788"/>
                <a:gd name="T6" fmla="*/ 3726 w 3726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6" h="2788">
                  <a:moveTo>
                    <a:pt x="3726" y="2788"/>
                  </a:moveTo>
                  <a:lnTo>
                    <a:pt x="0" y="0"/>
                  </a:lnTo>
                  <a:lnTo>
                    <a:pt x="762" y="2788"/>
                  </a:lnTo>
                  <a:lnTo>
                    <a:pt x="3726" y="27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6138731" y="2905604"/>
              <a:ext cx="3016614" cy="2246363"/>
            </a:xfrm>
            <a:custGeom>
              <a:avLst/>
              <a:gdLst>
                <a:gd name="T0" fmla="*/ 5566 w 5566"/>
                <a:gd name="T1" fmla="*/ 4143 h 4143"/>
                <a:gd name="T2" fmla="*/ 4445 w 5566"/>
                <a:gd name="T3" fmla="*/ 0 h 4143"/>
                <a:gd name="T4" fmla="*/ 0 w 5566"/>
                <a:gd name="T5" fmla="*/ 1355 h 4143"/>
                <a:gd name="T6" fmla="*/ 3726 w 5566"/>
                <a:gd name="T7" fmla="*/ 4143 h 4143"/>
                <a:gd name="T8" fmla="*/ 5566 w 5566"/>
                <a:gd name="T9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6" h="4143">
                  <a:moveTo>
                    <a:pt x="5566" y="4143"/>
                  </a:moveTo>
                  <a:lnTo>
                    <a:pt x="4445" y="0"/>
                  </a:lnTo>
                  <a:lnTo>
                    <a:pt x="0" y="1355"/>
                  </a:lnTo>
                  <a:lnTo>
                    <a:pt x="3726" y="4143"/>
                  </a:lnTo>
                  <a:lnTo>
                    <a:pt x="5566" y="414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-11344" y="4190944"/>
              <a:ext cx="2000742" cy="961025"/>
            </a:xfrm>
            <a:custGeom>
              <a:avLst/>
              <a:gdLst>
                <a:gd name="T0" fmla="*/ 3691 w 3691"/>
                <a:gd name="T1" fmla="*/ 1772 h 1772"/>
                <a:gd name="T2" fmla="*/ 2760 w 3691"/>
                <a:gd name="T3" fmla="*/ 0 h 1772"/>
                <a:gd name="T4" fmla="*/ 0 w 3691"/>
                <a:gd name="T5" fmla="*/ 1772 h 1772"/>
                <a:gd name="T6" fmla="*/ 3691 w 3691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1" h="1772">
                  <a:moveTo>
                    <a:pt x="3691" y="1772"/>
                  </a:moveTo>
                  <a:lnTo>
                    <a:pt x="2760" y="0"/>
                  </a:lnTo>
                  <a:lnTo>
                    <a:pt x="0" y="1772"/>
                  </a:lnTo>
                  <a:lnTo>
                    <a:pt x="3691" y="177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483847" y="4190944"/>
              <a:ext cx="3088154" cy="961025"/>
            </a:xfrm>
            <a:custGeom>
              <a:avLst/>
              <a:gdLst>
                <a:gd name="T0" fmla="*/ 5700 w 5700"/>
                <a:gd name="T1" fmla="*/ 1772 h 1772"/>
                <a:gd name="T2" fmla="*/ 0 w 5700"/>
                <a:gd name="T3" fmla="*/ 0 h 1772"/>
                <a:gd name="T4" fmla="*/ 931 w 5700"/>
                <a:gd name="T5" fmla="*/ 1772 h 1772"/>
                <a:gd name="T6" fmla="*/ 5700 w 5700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1772">
                  <a:moveTo>
                    <a:pt x="5700" y="1772"/>
                  </a:moveTo>
                  <a:lnTo>
                    <a:pt x="0" y="0"/>
                  </a:lnTo>
                  <a:lnTo>
                    <a:pt x="931" y="1772"/>
                  </a:lnTo>
                  <a:lnTo>
                    <a:pt x="5700" y="1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639593" y="1346027"/>
              <a:ext cx="4907659" cy="2294057"/>
            </a:xfrm>
            <a:custGeom>
              <a:avLst/>
              <a:gdLst>
                <a:gd name="T0" fmla="*/ 9059 w 9059"/>
                <a:gd name="T1" fmla="*/ 2878 h 4233"/>
                <a:gd name="T2" fmla="*/ 0 w 9059"/>
                <a:gd name="T3" fmla="*/ 0 h 4233"/>
                <a:gd name="T4" fmla="*/ 4614 w 9059"/>
                <a:gd name="T5" fmla="*/ 4233 h 4233"/>
                <a:gd name="T6" fmla="*/ 9059 w 9059"/>
                <a:gd name="T7" fmla="*/ 2878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4233">
                  <a:moveTo>
                    <a:pt x="9059" y="2878"/>
                  </a:moveTo>
                  <a:lnTo>
                    <a:pt x="0" y="0"/>
                  </a:lnTo>
                  <a:lnTo>
                    <a:pt x="4614" y="4233"/>
                  </a:lnTo>
                  <a:lnTo>
                    <a:pt x="9059" y="2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227044" y="1346027"/>
              <a:ext cx="2911688" cy="2294057"/>
            </a:xfrm>
            <a:custGeom>
              <a:avLst/>
              <a:gdLst>
                <a:gd name="T0" fmla="*/ 5377 w 5377"/>
                <a:gd name="T1" fmla="*/ 4233 h 4233"/>
                <a:gd name="T2" fmla="*/ 763 w 5377"/>
                <a:gd name="T3" fmla="*/ 0 h 4233"/>
                <a:gd name="T4" fmla="*/ 0 w 5377"/>
                <a:gd name="T5" fmla="*/ 2730 h 4233"/>
                <a:gd name="T6" fmla="*/ 5377 w 5377"/>
                <a:gd name="T7" fmla="*/ 4233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77" h="4233">
                  <a:moveTo>
                    <a:pt x="5377" y="4233"/>
                  </a:moveTo>
                  <a:lnTo>
                    <a:pt x="763" y="0"/>
                  </a:lnTo>
                  <a:lnTo>
                    <a:pt x="0" y="2730"/>
                  </a:lnTo>
                  <a:lnTo>
                    <a:pt x="5377" y="4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3203197" y="2824525"/>
              <a:ext cx="2935535" cy="2327442"/>
            </a:xfrm>
            <a:custGeom>
              <a:avLst/>
              <a:gdLst>
                <a:gd name="T0" fmla="*/ 5418 w 5418"/>
                <a:gd name="T1" fmla="*/ 1503 h 4291"/>
                <a:gd name="T2" fmla="*/ 41 w 5418"/>
                <a:gd name="T3" fmla="*/ 0 h 4291"/>
                <a:gd name="T4" fmla="*/ 0 w 5418"/>
                <a:gd name="T5" fmla="*/ 148 h 4291"/>
                <a:gd name="T6" fmla="*/ 2525 w 5418"/>
                <a:gd name="T7" fmla="*/ 4291 h 4291"/>
                <a:gd name="T8" fmla="*/ 5418 w 5418"/>
                <a:gd name="T9" fmla="*/ 1503 h 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8" h="4291">
                  <a:moveTo>
                    <a:pt x="5418" y="1503"/>
                  </a:moveTo>
                  <a:lnTo>
                    <a:pt x="41" y="0"/>
                  </a:lnTo>
                  <a:lnTo>
                    <a:pt x="0" y="148"/>
                  </a:lnTo>
                  <a:lnTo>
                    <a:pt x="2525" y="4291"/>
                  </a:lnTo>
                  <a:lnTo>
                    <a:pt x="5418" y="150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8547252" y="1665573"/>
              <a:ext cx="608093" cy="3486394"/>
            </a:xfrm>
            <a:custGeom>
              <a:avLst/>
              <a:gdLst>
                <a:gd name="T0" fmla="*/ 1121 w 1121"/>
                <a:gd name="T1" fmla="*/ 6429 h 6429"/>
                <a:gd name="T2" fmla="*/ 1121 w 1121"/>
                <a:gd name="T3" fmla="*/ 0 h 6429"/>
                <a:gd name="T4" fmla="*/ 0 w 1121"/>
                <a:gd name="T5" fmla="*/ 2286 h 6429"/>
                <a:gd name="T6" fmla="*/ 1121 w 1121"/>
                <a:gd name="T7" fmla="*/ 6429 h 6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1" h="6429">
                  <a:moveTo>
                    <a:pt x="1121" y="6429"/>
                  </a:moveTo>
                  <a:lnTo>
                    <a:pt x="1121" y="0"/>
                  </a:lnTo>
                  <a:lnTo>
                    <a:pt x="0" y="2286"/>
                  </a:lnTo>
                  <a:lnTo>
                    <a:pt x="1121" y="642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8003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5875" y="750888"/>
            <a:ext cx="2895600" cy="2514600"/>
          </a:xfrm>
        </p:spPr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766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7" Type="http://schemas.openxmlformats.org/officeDocument/2006/relationships/theme" Target="../theme/theme1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AFF16-9E14-4E3D-9C38-364FF8EAD28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7.jpeg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18.jpe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chart" Target="../charts/char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chart" Target="../charts/char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chart" Target="../charts/char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/>
          <p:cNvSpPr/>
          <p:nvPr/>
        </p:nvSpPr>
        <p:spPr bwMode="auto">
          <a:xfrm>
            <a:off x="7860467" y="-8466"/>
            <a:ext cx="1294879" cy="1674041"/>
          </a:xfrm>
          <a:custGeom>
            <a:avLst/>
            <a:gdLst>
              <a:gd name="T0" fmla="*/ 2390 w 2390"/>
              <a:gd name="T1" fmla="*/ 3088 h 3088"/>
              <a:gd name="T2" fmla="*/ 2390 w 2390"/>
              <a:gd name="T3" fmla="*/ 0 h 3088"/>
              <a:gd name="T4" fmla="*/ 0 w 2390"/>
              <a:gd name="T5" fmla="*/ 974 h 3088"/>
              <a:gd name="T6" fmla="*/ 2390 w 2390"/>
              <a:gd name="T7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0" h="3088">
                <a:moveTo>
                  <a:pt x="2390" y="3088"/>
                </a:moveTo>
                <a:lnTo>
                  <a:pt x="2390" y="0"/>
                </a:lnTo>
                <a:lnTo>
                  <a:pt x="0" y="974"/>
                </a:lnTo>
                <a:lnTo>
                  <a:pt x="2390" y="308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-11343" y="-8466"/>
            <a:ext cx="9166687" cy="51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483848" y="2905606"/>
            <a:ext cx="3088154" cy="2246363"/>
          </a:xfrm>
          <a:custGeom>
            <a:avLst/>
            <a:gdLst>
              <a:gd name="T0" fmla="*/ 5700 w 5700"/>
              <a:gd name="T1" fmla="*/ 4143 h 4143"/>
              <a:gd name="T2" fmla="*/ 3175 w 5700"/>
              <a:gd name="T3" fmla="*/ 0 h 4143"/>
              <a:gd name="T4" fmla="*/ 0 w 5700"/>
              <a:gd name="T5" fmla="*/ 2371 h 4143"/>
              <a:gd name="T6" fmla="*/ 5700 w 5700"/>
              <a:gd name="T7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4143">
                <a:moveTo>
                  <a:pt x="5700" y="4143"/>
                </a:moveTo>
                <a:lnTo>
                  <a:pt x="3175" y="0"/>
                </a:lnTo>
                <a:lnTo>
                  <a:pt x="0" y="2371"/>
                </a:lnTo>
                <a:lnTo>
                  <a:pt x="5700" y="414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-11343" y="2147280"/>
            <a:ext cx="3214541" cy="2043667"/>
          </a:xfrm>
          <a:custGeom>
            <a:avLst/>
            <a:gdLst>
              <a:gd name="T0" fmla="*/ 5935 w 5935"/>
              <a:gd name="T1" fmla="*/ 1397 h 3768"/>
              <a:gd name="T2" fmla="*/ 0 w 5935"/>
              <a:gd name="T3" fmla="*/ 0 h 3768"/>
              <a:gd name="T4" fmla="*/ 2760 w 5935"/>
              <a:gd name="T5" fmla="*/ 3768 h 3768"/>
              <a:gd name="T6" fmla="*/ 5935 w 5935"/>
              <a:gd name="T7" fmla="*/ 1397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5" h="3768">
                <a:moveTo>
                  <a:pt x="5935" y="1397"/>
                </a:moveTo>
                <a:lnTo>
                  <a:pt x="0" y="0"/>
                </a:lnTo>
                <a:lnTo>
                  <a:pt x="2760" y="3768"/>
                </a:lnTo>
                <a:lnTo>
                  <a:pt x="5935" y="13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-11343" y="2147280"/>
            <a:ext cx="1495191" cy="3004690"/>
          </a:xfrm>
          <a:custGeom>
            <a:avLst/>
            <a:gdLst>
              <a:gd name="T0" fmla="*/ 2760 w 2760"/>
              <a:gd name="T1" fmla="*/ 3768 h 5540"/>
              <a:gd name="T2" fmla="*/ 0 w 2760"/>
              <a:gd name="T3" fmla="*/ 0 h 5540"/>
              <a:gd name="T4" fmla="*/ 0 w 2760"/>
              <a:gd name="T5" fmla="*/ 5540 h 5540"/>
              <a:gd name="T6" fmla="*/ 2760 w 2760"/>
              <a:gd name="T7" fmla="*/ 3768 h 5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0" h="5540">
                <a:moveTo>
                  <a:pt x="2760" y="3768"/>
                </a:moveTo>
                <a:lnTo>
                  <a:pt x="0" y="0"/>
                </a:lnTo>
                <a:lnTo>
                  <a:pt x="0" y="5540"/>
                </a:lnTo>
                <a:lnTo>
                  <a:pt x="2760" y="37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-11343" y="-8466"/>
            <a:ext cx="3214541" cy="2914072"/>
          </a:xfrm>
          <a:custGeom>
            <a:avLst/>
            <a:gdLst>
              <a:gd name="T0" fmla="*/ 5935 w 5935"/>
              <a:gd name="T1" fmla="*/ 5374 h 5374"/>
              <a:gd name="T2" fmla="*/ 3005 w 5935"/>
              <a:gd name="T3" fmla="*/ 1655 h 5374"/>
              <a:gd name="T4" fmla="*/ 1701 w 5935"/>
              <a:gd name="T5" fmla="*/ 0 h 5374"/>
              <a:gd name="T6" fmla="*/ 0 w 5935"/>
              <a:gd name="T7" fmla="*/ 0 h 5374"/>
              <a:gd name="T8" fmla="*/ 0 w 5935"/>
              <a:gd name="T9" fmla="*/ 3977 h 5374"/>
              <a:gd name="T10" fmla="*/ 5935 w 5935"/>
              <a:gd name="T11" fmla="*/ 5374 h 5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5" h="5374">
                <a:moveTo>
                  <a:pt x="5935" y="5374"/>
                </a:moveTo>
                <a:lnTo>
                  <a:pt x="3005" y="1655"/>
                </a:lnTo>
                <a:lnTo>
                  <a:pt x="1701" y="0"/>
                </a:lnTo>
                <a:lnTo>
                  <a:pt x="0" y="0"/>
                </a:lnTo>
                <a:lnTo>
                  <a:pt x="0" y="3977"/>
                </a:lnTo>
                <a:lnTo>
                  <a:pt x="5935" y="5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1617390" y="888172"/>
            <a:ext cx="2022204" cy="2017435"/>
          </a:xfrm>
          <a:custGeom>
            <a:avLst/>
            <a:gdLst>
              <a:gd name="T0" fmla="*/ 2971 w 3734"/>
              <a:gd name="T1" fmla="*/ 3571 h 3719"/>
              <a:gd name="T2" fmla="*/ 3734 w 3734"/>
              <a:gd name="T3" fmla="*/ 841 h 3719"/>
              <a:gd name="T4" fmla="*/ 0 w 3734"/>
              <a:gd name="T5" fmla="*/ 0 h 3719"/>
              <a:gd name="T6" fmla="*/ 2930 w 3734"/>
              <a:gd name="T7" fmla="*/ 3719 h 3719"/>
              <a:gd name="T8" fmla="*/ 2971 w 3734"/>
              <a:gd name="T9" fmla="*/ 3571 h 3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4" h="3719">
                <a:moveTo>
                  <a:pt x="2971" y="3571"/>
                </a:moveTo>
                <a:lnTo>
                  <a:pt x="3734" y="841"/>
                </a:lnTo>
                <a:lnTo>
                  <a:pt x="0" y="0"/>
                </a:lnTo>
                <a:lnTo>
                  <a:pt x="2930" y="3719"/>
                </a:lnTo>
                <a:lnTo>
                  <a:pt x="2971" y="35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1617390" y="-8466"/>
            <a:ext cx="2067513" cy="1354495"/>
          </a:xfrm>
          <a:custGeom>
            <a:avLst/>
            <a:gdLst>
              <a:gd name="T0" fmla="*/ 3734 w 3819"/>
              <a:gd name="T1" fmla="*/ 2496 h 2496"/>
              <a:gd name="T2" fmla="*/ 3819 w 3819"/>
              <a:gd name="T3" fmla="*/ 0 h 2496"/>
              <a:gd name="T4" fmla="*/ 2337 w 3819"/>
              <a:gd name="T5" fmla="*/ 0 h 2496"/>
              <a:gd name="T6" fmla="*/ 0 w 3819"/>
              <a:gd name="T7" fmla="*/ 1655 h 2496"/>
              <a:gd name="T8" fmla="*/ 3734 w 3819"/>
              <a:gd name="T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19" h="2496">
                <a:moveTo>
                  <a:pt x="3734" y="2496"/>
                </a:moveTo>
                <a:lnTo>
                  <a:pt x="3819" y="0"/>
                </a:lnTo>
                <a:lnTo>
                  <a:pt x="2337" y="0"/>
                </a:lnTo>
                <a:lnTo>
                  <a:pt x="0" y="1655"/>
                </a:lnTo>
                <a:lnTo>
                  <a:pt x="3734" y="2496"/>
                </a:lnTo>
                <a:close/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909141" y="-8466"/>
            <a:ext cx="1974510" cy="896638"/>
          </a:xfrm>
          <a:custGeom>
            <a:avLst/>
            <a:gdLst>
              <a:gd name="T0" fmla="*/ 3641 w 3641"/>
              <a:gd name="T1" fmla="*/ 0 h 1655"/>
              <a:gd name="T2" fmla="*/ 0 w 3641"/>
              <a:gd name="T3" fmla="*/ 0 h 1655"/>
              <a:gd name="T4" fmla="*/ 1304 w 3641"/>
              <a:gd name="T5" fmla="*/ 1655 h 1655"/>
              <a:gd name="T6" fmla="*/ 3641 w 3641"/>
              <a:gd name="T7" fmla="*/ 0 h 1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41" h="1655">
                <a:moveTo>
                  <a:pt x="3641" y="0"/>
                </a:moveTo>
                <a:lnTo>
                  <a:pt x="0" y="0"/>
                </a:lnTo>
                <a:lnTo>
                  <a:pt x="1304" y="1655"/>
                </a:lnTo>
                <a:lnTo>
                  <a:pt x="364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3639594" y="-8466"/>
            <a:ext cx="3462547" cy="1354495"/>
          </a:xfrm>
          <a:custGeom>
            <a:avLst/>
            <a:gdLst>
              <a:gd name="T0" fmla="*/ 6392 w 6392"/>
              <a:gd name="T1" fmla="*/ 1543 h 2496"/>
              <a:gd name="T2" fmla="*/ 2032 w 6392"/>
              <a:gd name="T3" fmla="*/ 0 h 2496"/>
              <a:gd name="T4" fmla="*/ 85 w 6392"/>
              <a:gd name="T5" fmla="*/ 0 h 2496"/>
              <a:gd name="T6" fmla="*/ 0 w 6392"/>
              <a:gd name="T7" fmla="*/ 2496 h 2496"/>
              <a:gd name="T8" fmla="*/ 6392 w 6392"/>
              <a:gd name="T9" fmla="*/ 1543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92" h="2496">
                <a:moveTo>
                  <a:pt x="6392" y="1543"/>
                </a:moveTo>
                <a:lnTo>
                  <a:pt x="2032" y="0"/>
                </a:lnTo>
                <a:lnTo>
                  <a:pt x="85" y="0"/>
                </a:lnTo>
                <a:lnTo>
                  <a:pt x="0" y="2496"/>
                </a:lnTo>
                <a:lnTo>
                  <a:pt x="6392" y="154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3639594" y="828555"/>
            <a:ext cx="4907659" cy="2077052"/>
          </a:xfrm>
          <a:custGeom>
            <a:avLst/>
            <a:gdLst>
              <a:gd name="T0" fmla="*/ 9059 w 9059"/>
              <a:gd name="T1" fmla="*/ 3831 h 3831"/>
              <a:gd name="T2" fmla="*/ 6392 w 9059"/>
              <a:gd name="T3" fmla="*/ 0 h 3831"/>
              <a:gd name="T4" fmla="*/ 0 w 9059"/>
              <a:gd name="T5" fmla="*/ 953 h 3831"/>
              <a:gd name="T6" fmla="*/ 9059 w 9059"/>
              <a:gd name="T7" fmla="*/ 3831 h 3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3831">
                <a:moveTo>
                  <a:pt x="9059" y="3831"/>
                </a:moveTo>
                <a:lnTo>
                  <a:pt x="6392" y="0"/>
                </a:lnTo>
                <a:lnTo>
                  <a:pt x="0" y="953"/>
                </a:lnTo>
                <a:lnTo>
                  <a:pt x="9059" y="3831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6484509" y="-8466"/>
            <a:ext cx="2670835" cy="837021"/>
          </a:xfrm>
          <a:custGeom>
            <a:avLst/>
            <a:gdLst>
              <a:gd name="T0" fmla="*/ 4931 w 4931"/>
              <a:gd name="T1" fmla="*/ 0 h 1543"/>
              <a:gd name="T2" fmla="*/ 0 w 4931"/>
              <a:gd name="T3" fmla="*/ 0 h 1543"/>
              <a:gd name="T4" fmla="*/ 1143 w 4931"/>
              <a:gd name="T5" fmla="*/ 1543 h 1543"/>
              <a:gd name="T6" fmla="*/ 2541 w 4931"/>
              <a:gd name="T7" fmla="*/ 974 h 1543"/>
              <a:gd name="T8" fmla="*/ 4931 w 4931"/>
              <a:gd name="T9" fmla="*/ 0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31" h="1543">
                <a:moveTo>
                  <a:pt x="4931" y="0"/>
                </a:moveTo>
                <a:lnTo>
                  <a:pt x="0" y="0"/>
                </a:lnTo>
                <a:lnTo>
                  <a:pt x="1143" y="1543"/>
                </a:lnTo>
                <a:lnTo>
                  <a:pt x="2541" y="974"/>
                </a:lnTo>
                <a:lnTo>
                  <a:pt x="49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7102141" y="518548"/>
            <a:ext cx="2053205" cy="2387060"/>
          </a:xfrm>
          <a:custGeom>
            <a:avLst/>
            <a:gdLst>
              <a:gd name="T0" fmla="*/ 3788 w 3788"/>
              <a:gd name="T1" fmla="*/ 2114 h 4400"/>
              <a:gd name="T2" fmla="*/ 1398 w 3788"/>
              <a:gd name="T3" fmla="*/ 0 h 4400"/>
              <a:gd name="T4" fmla="*/ 0 w 3788"/>
              <a:gd name="T5" fmla="*/ 569 h 4400"/>
              <a:gd name="T6" fmla="*/ 2667 w 3788"/>
              <a:gd name="T7" fmla="*/ 4400 h 4400"/>
              <a:gd name="T8" fmla="*/ 3788 w 3788"/>
              <a:gd name="T9" fmla="*/ 2114 h 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8" h="4400">
                <a:moveTo>
                  <a:pt x="3788" y="2114"/>
                </a:moveTo>
                <a:lnTo>
                  <a:pt x="1398" y="0"/>
                </a:lnTo>
                <a:lnTo>
                  <a:pt x="0" y="569"/>
                </a:lnTo>
                <a:lnTo>
                  <a:pt x="2667" y="4400"/>
                </a:lnTo>
                <a:lnTo>
                  <a:pt x="3788" y="211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1" name="Freeform 17"/>
          <p:cNvSpPr/>
          <p:nvPr/>
        </p:nvSpPr>
        <p:spPr bwMode="auto">
          <a:xfrm>
            <a:off x="4741313" y="-8466"/>
            <a:ext cx="2360827" cy="837021"/>
          </a:xfrm>
          <a:custGeom>
            <a:avLst/>
            <a:gdLst>
              <a:gd name="T0" fmla="*/ 4360 w 4360"/>
              <a:gd name="T1" fmla="*/ 1543 h 1543"/>
              <a:gd name="T2" fmla="*/ 3217 w 4360"/>
              <a:gd name="T3" fmla="*/ 0 h 1543"/>
              <a:gd name="T4" fmla="*/ 0 w 4360"/>
              <a:gd name="T5" fmla="*/ 0 h 1543"/>
              <a:gd name="T6" fmla="*/ 4360 w 4360"/>
              <a:gd name="T7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0" h="1543">
                <a:moveTo>
                  <a:pt x="4360" y="1543"/>
                </a:moveTo>
                <a:lnTo>
                  <a:pt x="3217" y="0"/>
                </a:lnTo>
                <a:lnTo>
                  <a:pt x="0" y="0"/>
                </a:lnTo>
                <a:lnTo>
                  <a:pt x="4360" y="154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4572001" y="3640086"/>
            <a:ext cx="1981665" cy="1511884"/>
          </a:xfrm>
          <a:custGeom>
            <a:avLst/>
            <a:gdLst>
              <a:gd name="T0" fmla="*/ 3655 w 3655"/>
              <a:gd name="T1" fmla="*/ 2788 h 2788"/>
              <a:gd name="T2" fmla="*/ 2893 w 3655"/>
              <a:gd name="T3" fmla="*/ 0 h 2788"/>
              <a:gd name="T4" fmla="*/ 0 w 3655"/>
              <a:gd name="T5" fmla="*/ 2788 h 2788"/>
              <a:gd name="T6" fmla="*/ 3655 w 3655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55" h="2788">
                <a:moveTo>
                  <a:pt x="3655" y="2788"/>
                </a:moveTo>
                <a:lnTo>
                  <a:pt x="2893" y="0"/>
                </a:lnTo>
                <a:lnTo>
                  <a:pt x="0" y="2788"/>
                </a:lnTo>
                <a:lnTo>
                  <a:pt x="3655" y="27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3" name="Freeform 19"/>
          <p:cNvSpPr/>
          <p:nvPr/>
        </p:nvSpPr>
        <p:spPr bwMode="auto">
          <a:xfrm>
            <a:off x="6138732" y="3640086"/>
            <a:ext cx="2019820" cy="1511884"/>
          </a:xfrm>
          <a:custGeom>
            <a:avLst/>
            <a:gdLst>
              <a:gd name="T0" fmla="*/ 3726 w 3726"/>
              <a:gd name="T1" fmla="*/ 2788 h 2788"/>
              <a:gd name="T2" fmla="*/ 0 w 3726"/>
              <a:gd name="T3" fmla="*/ 0 h 2788"/>
              <a:gd name="T4" fmla="*/ 762 w 3726"/>
              <a:gd name="T5" fmla="*/ 2788 h 2788"/>
              <a:gd name="T6" fmla="*/ 3726 w 3726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6" h="2788">
                <a:moveTo>
                  <a:pt x="3726" y="2788"/>
                </a:moveTo>
                <a:lnTo>
                  <a:pt x="0" y="0"/>
                </a:lnTo>
                <a:lnTo>
                  <a:pt x="762" y="2788"/>
                </a:lnTo>
                <a:lnTo>
                  <a:pt x="3726" y="278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4" name="Freeform 20"/>
          <p:cNvSpPr/>
          <p:nvPr/>
        </p:nvSpPr>
        <p:spPr bwMode="auto">
          <a:xfrm>
            <a:off x="6138732" y="2905606"/>
            <a:ext cx="3016614" cy="2246363"/>
          </a:xfrm>
          <a:custGeom>
            <a:avLst/>
            <a:gdLst>
              <a:gd name="T0" fmla="*/ 5566 w 5566"/>
              <a:gd name="T1" fmla="*/ 4143 h 4143"/>
              <a:gd name="T2" fmla="*/ 4445 w 5566"/>
              <a:gd name="T3" fmla="*/ 0 h 4143"/>
              <a:gd name="T4" fmla="*/ 0 w 5566"/>
              <a:gd name="T5" fmla="*/ 1355 h 4143"/>
              <a:gd name="T6" fmla="*/ 3726 w 5566"/>
              <a:gd name="T7" fmla="*/ 4143 h 4143"/>
              <a:gd name="T8" fmla="*/ 5566 w 5566"/>
              <a:gd name="T9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4143">
                <a:moveTo>
                  <a:pt x="5566" y="4143"/>
                </a:moveTo>
                <a:lnTo>
                  <a:pt x="4445" y="0"/>
                </a:lnTo>
                <a:lnTo>
                  <a:pt x="0" y="1355"/>
                </a:lnTo>
                <a:lnTo>
                  <a:pt x="3726" y="4143"/>
                </a:lnTo>
                <a:lnTo>
                  <a:pt x="5566" y="414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5" name="Freeform 21"/>
          <p:cNvSpPr/>
          <p:nvPr/>
        </p:nvSpPr>
        <p:spPr bwMode="auto">
          <a:xfrm>
            <a:off x="-11343" y="4190946"/>
            <a:ext cx="2000742" cy="961025"/>
          </a:xfrm>
          <a:custGeom>
            <a:avLst/>
            <a:gdLst>
              <a:gd name="T0" fmla="*/ 3691 w 3691"/>
              <a:gd name="T1" fmla="*/ 1772 h 1772"/>
              <a:gd name="T2" fmla="*/ 2760 w 3691"/>
              <a:gd name="T3" fmla="*/ 0 h 1772"/>
              <a:gd name="T4" fmla="*/ 0 w 3691"/>
              <a:gd name="T5" fmla="*/ 1772 h 1772"/>
              <a:gd name="T6" fmla="*/ 3691 w 3691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91" h="1772">
                <a:moveTo>
                  <a:pt x="3691" y="1772"/>
                </a:moveTo>
                <a:lnTo>
                  <a:pt x="2760" y="0"/>
                </a:lnTo>
                <a:lnTo>
                  <a:pt x="0" y="1772"/>
                </a:lnTo>
                <a:lnTo>
                  <a:pt x="3691" y="177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483848" y="4190946"/>
            <a:ext cx="3088154" cy="961025"/>
          </a:xfrm>
          <a:custGeom>
            <a:avLst/>
            <a:gdLst>
              <a:gd name="T0" fmla="*/ 5700 w 5700"/>
              <a:gd name="T1" fmla="*/ 1772 h 1772"/>
              <a:gd name="T2" fmla="*/ 0 w 5700"/>
              <a:gd name="T3" fmla="*/ 0 h 1772"/>
              <a:gd name="T4" fmla="*/ 931 w 5700"/>
              <a:gd name="T5" fmla="*/ 1772 h 1772"/>
              <a:gd name="T6" fmla="*/ 5700 w 5700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1772">
                <a:moveTo>
                  <a:pt x="5700" y="1772"/>
                </a:moveTo>
                <a:lnTo>
                  <a:pt x="0" y="0"/>
                </a:lnTo>
                <a:lnTo>
                  <a:pt x="931" y="1772"/>
                </a:lnTo>
                <a:lnTo>
                  <a:pt x="5700" y="17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3639594" y="1346029"/>
            <a:ext cx="4907659" cy="2294057"/>
          </a:xfrm>
          <a:custGeom>
            <a:avLst/>
            <a:gdLst>
              <a:gd name="T0" fmla="*/ 9059 w 9059"/>
              <a:gd name="T1" fmla="*/ 2878 h 4233"/>
              <a:gd name="T2" fmla="*/ 0 w 9059"/>
              <a:gd name="T3" fmla="*/ 0 h 4233"/>
              <a:gd name="T4" fmla="*/ 4614 w 9059"/>
              <a:gd name="T5" fmla="*/ 4233 h 4233"/>
              <a:gd name="T6" fmla="*/ 9059 w 9059"/>
              <a:gd name="T7" fmla="*/ 2878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4233">
                <a:moveTo>
                  <a:pt x="9059" y="2878"/>
                </a:moveTo>
                <a:lnTo>
                  <a:pt x="0" y="0"/>
                </a:lnTo>
                <a:lnTo>
                  <a:pt x="4614" y="4233"/>
                </a:lnTo>
                <a:lnTo>
                  <a:pt x="9059" y="28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8" name="Freeform 24"/>
          <p:cNvSpPr/>
          <p:nvPr/>
        </p:nvSpPr>
        <p:spPr bwMode="auto">
          <a:xfrm>
            <a:off x="3227045" y="1346029"/>
            <a:ext cx="2911688" cy="2294057"/>
          </a:xfrm>
          <a:custGeom>
            <a:avLst/>
            <a:gdLst>
              <a:gd name="T0" fmla="*/ 5377 w 5377"/>
              <a:gd name="T1" fmla="*/ 4233 h 4233"/>
              <a:gd name="T2" fmla="*/ 763 w 5377"/>
              <a:gd name="T3" fmla="*/ 0 h 4233"/>
              <a:gd name="T4" fmla="*/ 0 w 5377"/>
              <a:gd name="T5" fmla="*/ 2730 h 4233"/>
              <a:gd name="T6" fmla="*/ 5377 w 5377"/>
              <a:gd name="T7" fmla="*/ 4233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7" h="4233">
                <a:moveTo>
                  <a:pt x="5377" y="4233"/>
                </a:moveTo>
                <a:lnTo>
                  <a:pt x="763" y="0"/>
                </a:lnTo>
                <a:lnTo>
                  <a:pt x="0" y="2730"/>
                </a:lnTo>
                <a:lnTo>
                  <a:pt x="5377" y="42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9" name="Freeform 25"/>
          <p:cNvSpPr/>
          <p:nvPr/>
        </p:nvSpPr>
        <p:spPr bwMode="auto">
          <a:xfrm>
            <a:off x="3203198" y="2824527"/>
            <a:ext cx="2935535" cy="2327442"/>
          </a:xfrm>
          <a:custGeom>
            <a:avLst/>
            <a:gdLst>
              <a:gd name="T0" fmla="*/ 5418 w 5418"/>
              <a:gd name="T1" fmla="*/ 1503 h 4291"/>
              <a:gd name="T2" fmla="*/ 41 w 5418"/>
              <a:gd name="T3" fmla="*/ 0 h 4291"/>
              <a:gd name="T4" fmla="*/ 0 w 5418"/>
              <a:gd name="T5" fmla="*/ 148 h 4291"/>
              <a:gd name="T6" fmla="*/ 2525 w 5418"/>
              <a:gd name="T7" fmla="*/ 4291 h 4291"/>
              <a:gd name="T8" fmla="*/ 5418 w 5418"/>
              <a:gd name="T9" fmla="*/ 1503 h 4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8" h="4291">
                <a:moveTo>
                  <a:pt x="5418" y="1503"/>
                </a:moveTo>
                <a:lnTo>
                  <a:pt x="41" y="0"/>
                </a:lnTo>
                <a:lnTo>
                  <a:pt x="0" y="148"/>
                </a:lnTo>
                <a:lnTo>
                  <a:pt x="2525" y="4291"/>
                </a:lnTo>
                <a:lnTo>
                  <a:pt x="5418" y="150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30" name="Freeform 26"/>
          <p:cNvSpPr/>
          <p:nvPr/>
        </p:nvSpPr>
        <p:spPr bwMode="auto">
          <a:xfrm>
            <a:off x="8547253" y="1665575"/>
            <a:ext cx="608093" cy="3486394"/>
          </a:xfrm>
          <a:custGeom>
            <a:avLst/>
            <a:gdLst>
              <a:gd name="T0" fmla="*/ 1121 w 1121"/>
              <a:gd name="T1" fmla="*/ 6429 h 6429"/>
              <a:gd name="T2" fmla="*/ 1121 w 1121"/>
              <a:gd name="T3" fmla="*/ 0 h 6429"/>
              <a:gd name="T4" fmla="*/ 0 w 1121"/>
              <a:gd name="T5" fmla="*/ 2286 h 6429"/>
              <a:gd name="T6" fmla="*/ 1121 w 1121"/>
              <a:gd name="T7" fmla="*/ 6429 h 6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1" h="6429">
                <a:moveTo>
                  <a:pt x="1121" y="6429"/>
                </a:moveTo>
                <a:lnTo>
                  <a:pt x="1121" y="0"/>
                </a:lnTo>
                <a:lnTo>
                  <a:pt x="0" y="2286"/>
                </a:lnTo>
                <a:lnTo>
                  <a:pt x="1121" y="642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31" name="平行四边形 30"/>
          <p:cNvSpPr/>
          <p:nvPr/>
        </p:nvSpPr>
        <p:spPr>
          <a:xfrm flipH="1">
            <a:off x="4050506" y="0"/>
            <a:ext cx="4655132" cy="51435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4"/>
          <p:cNvSpPr txBox="1"/>
          <p:nvPr/>
        </p:nvSpPr>
        <p:spPr>
          <a:xfrm>
            <a:off x="4779857" y="1601656"/>
            <a:ext cx="306190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"/>
          <p:cNvSpPr txBox="1"/>
          <p:nvPr/>
        </p:nvSpPr>
        <p:spPr>
          <a:xfrm>
            <a:off x="4795287" y="2305951"/>
            <a:ext cx="2989320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95287" y="2513699"/>
            <a:ext cx="298932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素材可</a:t>
            </a:r>
            <a:r>
              <a:rPr lang="zh-CN" altLang="en-US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 </a:t>
            </a:r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 </a:t>
            </a:r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全动画页面</a:t>
            </a:r>
            <a:endParaRPr lang="zh-CN" altLang="en-US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9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20943" y="-31326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651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151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0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35780" y="1415934"/>
            <a:ext cx="1298027" cy="1298027"/>
            <a:chOff x="2935780" y="1415934"/>
            <a:chExt cx="1298027" cy="1298027"/>
          </a:xfrm>
        </p:grpSpPr>
        <p:sp>
          <p:nvSpPr>
            <p:cNvPr id="60" name="Freeform 128"/>
            <p:cNvSpPr/>
            <p:nvPr/>
          </p:nvSpPr>
          <p:spPr bwMode="auto">
            <a:xfrm>
              <a:off x="2935780" y="1415934"/>
              <a:ext cx="1298027" cy="1298027"/>
            </a:xfrm>
            <a:custGeom>
              <a:avLst/>
              <a:gdLst/>
              <a:ahLst/>
              <a:cxnLst/>
              <a:rect l="l" t="t" r="r" b="b"/>
              <a:pathLst>
                <a:path w="1298027" h="1298027">
                  <a:moveTo>
                    <a:pt x="173070" y="0"/>
                  </a:moveTo>
                  <a:lnTo>
                    <a:pt x="1124957" y="0"/>
                  </a:lnTo>
                  <a:cubicBezTo>
                    <a:pt x="1219542" y="0"/>
                    <a:pt x="1298027" y="77817"/>
                    <a:pt x="1298027" y="173824"/>
                  </a:cubicBezTo>
                  <a:lnTo>
                    <a:pt x="1298027" y="268821"/>
                  </a:lnTo>
                  <a:lnTo>
                    <a:pt x="784416" y="523787"/>
                  </a:lnTo>
                  <a:lnTo>
                    <a:pt x="1298027" y="270240"/>
                  </a:lnTo>
                  <a:lnTo>
                    <a:pt x="1298027" y="1126227"/>
                  </a:lnTo>
                  <a:cubicBezTo>
                    <a:pt x="1298027" y="1220667"/>
                    <a:pt x="1219565" y="1298027"/>
                    <a:pt x="1125008" y="1298027"/>
                  </a:cubicBezTo>
                  <a:lnTo>
                    <a:pt x="1024416" y="1298027"/>
                  </a:lnTo>
                  <a:lnTo>
                    <a:pt x="783645" y="1060760"/>
                  </a:lnTo>
                  <a:lnTo>
                    <a:pt x="1023359" y="1298027"/>
                  </a:lnTo>
                  <a:lnTo>
                    <a:pt x="172906" y="1298027"/>
                  </a:lnTo>
                  <a:cubicBezTo>
                    <a:pt x="77405" y="1298027"/>
                    <a:pt x="0" y="1220377"/>
                    <a:pt x="0" y="1125582"/>
                  </a:cubicBezTo>
                  <a:lnTo>
                    <a:pt x="0" y="286001"/>
                  </a:lnTo>
                  <a:lnTo>
                    <a:pt x="0" y="283528"/>
                  </a:lnTo>
                  <a:lnTo>
                    <a:pt x="0" y="173824"/>
                  </a:lnTo>
                  <a:cubicBezTo>
                    <a:pt x="0" y="77817"/>
                    <a:pt x="77479" y="0"/>
                    <a:pt x="173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61" name="Freeform 185"/>
            <p:cNvSpPr>
              <a:spLocks noEditPoints="1"/>
            </p:cNvSpPr>
            <p:nvPr/>
          </p:nvSpPr>
          <p:spPr bwMode="auto">
            <a:xfrm>
              <a:off x="3201587" y="1681739"/>
              <a:ext cx="766413" cy="766413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5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0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5"/>
                    <a:pt x="524" y="475"/>
                  </a:cubicBezTo>
                  <a:cubicBezTo>
                    <a:pt x="655" y="475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产品服务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38573" y="1415931"/>
            <a:ext cx="1298027" cy="1298027"/>
            <a:chOff x="1138573" y="1415931"/>
            <a:chExt cx="1298027" cy="1298027"/>
          </a:xfrm>
        </p:grpSpPr>
        <p:sp>
          <p:nvSpPr>
            <p:cNvPr id="41" name="Freeform 128"/>
            <p:cNvSpPr/>
            <p:nvPr/>
          </p:nvSpPr>
          <p:spPr bwMode="auto">
            <a:xfrm>
              <a:off x="1138573" y="1415931"/>
              <a:ext cx="1298027" cy="1298027"/>
            </a:xfrm>
            <a:custGeom>
              <a:avLst/>
              <a:gdLst/>
              <a:ahLst/>
              <a:cxnLst/>
              <a:rect l="l" t="t" r="r" b="b"/>
              <a:pathLst>
                <a:path w="1298027" h="1298027">
                  <a:moveTo>
                    <a:pt x="173070" y="0"/>
                  </a:moveTo>
                  <a:lnTo>
                    <a:pt x="1124957" y="0"/>
                  </a:lnTo>
                  <a:cubicBezTo>
                    <a:pt x="1219542" y="0"/>
                    <a:pt x="1298027" y="77817"/>
                    <a:pt x="1298027" y="173824"/>
                  </a:cubicBezTo>
                  <a:lnTo>
                    <a:pt x="1298027" y="268821"/>
                  </a:lnTo>
                  <a:lnTo>
                    <a:pt x="784416" y="523787"/>
                  </a:lnTo>
                  <a:lnTo>
                    <a:pt x="1298027" y="270240"/>
                  </a:lnTo>
                  <a:lnTo>
                    <a:pt x="1298027" y="1126227"/>
                  </a:lnTo>
                  <a:cubicBezTo>
                    <a:pt x="1298027" y="1220667"/>
                    <a:pt x="1219565" y="1298027"/>
                    <a:pt x="1125008" y="1298027"/>
                  </a:cubicBezTo>
                  <a:lnTo>
                    <a:pt x="1024416" y="1298027"/>
                  </a:lnTo>
                  <a:lnTo>
                    <a:pt x="783645" y="1060760"/>
                  </a:lnTo>
                  <a:lnTo>
                    <a:pt x="1023359" y="1298027"/>
                  </a:lnTo>
                  <a:lnTo>
                    <a:pt x="172906" y="1298027"/>
                  </a:lnTo>
                  <a:cubicBezTo>
                    <a:pt x="77405" y="1298027"/>
                    <a:pt x="0" y="1220377"/>
                    <a:pt x="0" y="1125582"/>
                  </a:cubicBezTo>
                  <a:lnTo>
                    <a:pt x="0" y="286001"/>
                  </a:lnTo>
                  <a:lnTo>
                    <a:pt x="0" y="283528"/>
                  </a:lnTo>
                  <a:lnTo>
                    <a:pt x="0" y="173824"/>
                  </a:lnTo>
                  <a:cubicBezTo>
                    <a:pt x="0" y="77817"/>
                    <a:pt x="77479" y="0"/>
                    <a:pt x="173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56" name="Freeform 177"/>
            <p:cNvSpPr>
              <a:spLocks noEditPoints="1"/>
            </p:cNvSpPr>
            <p:nvPr/>
          </p:nvSpPr>
          <p:spPr bwMode="auto">
            <a:xfrm>
              <a:off x="1404383" y="1788070"/>
              <a:ext cx="766413" cy="553766"/>
            </a:xfrm>
            <a:custGeom>
              <a:avLst/>
              <a:gdLst>
                <a:gd name="T0" fmla="*/ 584 w 762"/>
                <a:gd name="T1" fmla="*/ 500 h 548"/>
                <a:gd name="T2" fmla="*/ 584 w 762"/>
                <a:gd name="T3" fmla="*/ 500 h 548"/>
                <a:gd name="T4" fmla="*/ 155 w 762"/>
                <a:gd name="T5" fmla="*/ 500 h 548"/>
                <a:gd name="T6" fmla="*/ 48 w 762"/>
                <a:gd name="T7" fmla="*/ 393 h 548"/>
                <a:gd name="T8" fmla="*/ 102 w 762"/>
                <a:gd name="T9" fmla="*/ 301 h 548"/>
                <a:gd name="T10" fmla="*/ 123 w 762"/>
                <a:gd name="T11" fmla="*/ 245 h 548"/>
                <a:gd name="T12" fmla="*/ 119 w 762"/>
                <a:gd name="T13" fmla="*/ 226 h 548"/>
                <a:gd name="T14" fmla="*/ 179 w 762"/>
                <a:gd name="T15" fmla="*/ 167 h 548"/>
                <a:gd name="T16" fmla="*/ 211 w 762"/>
                <a:gd name="T17" fmla="*/ 172 h 548"/>
                <a:gd name="T18" fmla="*/ 254 w 762"/>
                <a:gd name="T19" fmla="*/ 144 h 548"/>
                <a:gd name="T20" fmla="*/ 405 w 762"/>
                <a:gd name="T21" fmla="*/ 47 h 548"/>
                <a:gd name="T22" fmla="*/ 570 w 762"/>
                <a:gd name="T23" fmla="*/ 198 h 548"/>
                <a:gd name="T24" fmla="*/ 609 w 762"/>
                <a:gd name="T25" fmla="*/ 241 h 548"/>
                <a:gd name="T26" fmla="*/ 715 w 762"/>
                <a:gd name="T27" fmla="*/ 369 h 548"/>
                <a:gd name="T28" fmla="*/ 584 w 762"/>
                <a:gd name="T29" fmla="*/ 500 h 548"/>
                <a:gd name="T30" fmla="*/ 617 w 762"/>
                <a:gd name="T31" fmla="*/ 194 h 548"/>
                <a:gd name="T32" fmla="*/ 405 w 762"/>
                <a:gd name="T33" fmla="*/ 0 h 548"/>
                <a:gd name="T34" fmla="*/ 211 w 762"/>
                <a:gd name="T35" fmla="*/ 124 h 548"/>
                <a:gd name="T36" fmla="*/ 179 w 762"/>
                <a:gd name="T37" fmla="*/ 119 h 548"/>
                <a:gd name="T38" fmla="*/ 72 w 762"/>
                <a:gd name="T39" fmla="*/ 226 h 548"/>
                <a:gd name="T40" fmla="*/ 78 w 762"/>
                <a:gd name="T41" fmla="*/ 260 h 548"/>
                <a:gd name="T42" fmla="*/ 0 w 762"/>
                <a:gd name="T43" fmla="*/ 393 h 548"/>
                <a:gd name="T44" fmla="*/ 155 w 762"/>
                <a:gd name="T45" fmla="*/ 548 h 548"/>
                <a:gd name="T46" fmla="*/ 155 w 762"/>
                <a:gd name="T47" fmla="*/ 548 h 548"/>
                <a:gd name="T48" fmla="*/ 584 w 762"/>
                <a:gd name="T49" fmla="*/ 548 h 548"/>
                <a:gd name="T50" fmla="*/ 584 w 762"/>
                <a:gd name="T51" fmla="*/ 548 h 548"/>
                <a:gd name="T52" fmla="*/ 762 w 762"/>
                <a:gd name="T53" fmla="*/ 369 h 548"/>
                <a:gd name="T54" fmla="*/ 617 w 762"/>
                <a:gd name="T55" fmla="*/ 19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8">
                  <a:moveTo>
                    <a:pt x="584" y="500"/>
                  </a:moveTo>
                  <a:lnTo>
                    <a:pt x="584" y="500"/>
                  </a:lnTo>
                  <a:lnTo>
                    <a:pt x="155" y="500"/>
                  </a:lnTo>
                  <a:cubicBezTo>
                    <a:pt x="96" y="500"/>
                    <a:pt x="48" y="452"/>
                    <a:pt x="48" y="393"/>
                  </a:cubicBezTo>
                  <a:cubicBezTo>
                    <a:pt x="48" y="355"/>
                    <a:pt x="68" y="321"/>
                    <a:pt x="102" y="301"/>
                  </a:cubicBezTo>
                  <a:cubicBezTo>
                    <a:pt x="134" y="282"/>
                    <a:pt x="137" y="278"/>
                    <a:pt x="123" y="245"/>
                  </a:cubicBezTo>
                  <a:cubicBezTo>
                    <a:pt x="120" y="238"/>
                    <a:pt x="119" y="232"/>
                    <a:pt x="119" y="226"/>
                  </a:cubicBezTo>
                  <a:cubicBezTo>
                    <a:pt x="119" y="193"/>
                    <a:pt x="146" y="167"/>
                    <a:pt x="179" y="167"/>
                  </a:cubicBezTo>
                  <a:cubicBezTo>
                    <a:pt x="179" y="167"/>
                    <a:pt x="194" y="166"/>
                    <a:pt x="211" y="172"/>
                  </a:cubicBezTo>
                  <a:cubicBezTo>
                    <a:pt x="238" y="183"/>
                    <a:pt x="241" y="173"/>
                    <a:pt x="254" y="144"/>
                  </a:cubicBezTo>
                  <a:cubicBezTo>
                    <a:pt x="282" y="85"/>
                    <a:pt x="341" y="47"/>
                    <a:pt x="405" y="47"/>
                  </a:cubicBezTo>
                  <a:cubicBezTo>
                    <a:pt x="491" y="47"/>
                    <a:pt x="562" y="112"/>
                    <a:pt x="570" y="198"/>
                  </a:cubicBezTo>
                  <a:cubicBezTo>
                    <a:pt x="573" y="233"/>
                    <a:pt x="573" y="233"/>
                    <a:pt x="609" y="241"/>
                  </a:cubicBezTo>
                  <a:cubicBezTo>
                    <a:pt x="670" y="252"/>
                    <a:pt x="715" y="307"/>
                    <a:pt x="715" y="369"/>
                  </a:cubicBezTo>
                  <a:cubicBezTo>
                    <a:pt x="715" y="441"/>
                    <a:pt x="656" y="500"/>
                    <a:pt x="584" y="500"/>
                  </a:cubicBezTo>
                  <a:close/>
                  <a:moveTo>
                    <a:pt x="617" y="194"/>
                  </a:moveTo>
                  <a:cubicBezTo>
                    <a:pt x="607" y="85"/>
                    <a:pt x="516" y="0"/>
                    <a:pt x="405" y="0"/>
                  </a:cubicBezTo>
                  <a:cubicBezTo>
                    <a:pt x="319" y="0"/>
                    <a:pt x="245" y="51"/>
                    <a:pt x="211" y="124"/>
                  </a:cubicBezTo>
                  <a:cubicBezTo>
                    <a:pt x="201" y="121"/>
                    <a:pt x="190" y="119"/>
                    <a:pt x="179" y="119"/>
                  </a:cubicBezTo>
                  <a:cubicBezTo>
                    <a:pt x="120" y="119"/>
                    <a:pt x="72" y="167"/>
                    <a:pt x="72" y="226"/>
                  </a:cubicBezTo>
                  <a:cubicBezTo>
                    <a:pt x="72" y="238"/>
                    <a:pt x="74" y="249"/>
                    <a:pt x="78" y="260"/>
                  </a:cubicBezTo>
                  <a:cubicBezTo>
                    <a:pt x="31" y="287"/>
                    <a:pt x="0" y="336"/>
                    <a:pt x="0" y="393"/>
                  </a:cubicBezTo>
                  <a:cubicBezTo>
                    <a:pt x="0" y="479"/>
                    <a:pt x="70" y="548"/>
                    <a:pt x="155" y="548"/>
                  </a:cubicBezTo>
                  <a:lnTo>
                    <a:pt x="155" y="548"/>
                  </a:lnTo>
                  <a:lnTo>
                    <a:pt x="584" y="548"/>
                  </a:lnTo>
                  <a:lnTo>
                    <a:pt x="584" y="548"/>
                  </a:lnTo>
                  <a:cubicBezTo>
                    <a:pt x="682" y="548"/>
                    <a:pt x="762" y="468"/>
                    <a:pt x="762" y="369"/>
                  </a:cubicBezTo>
                  <a:cubicBezTo>
                    <a:pt x="762" y="282"/>
                    <a:pt x="700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51598" y="2876550"/>
            <a:ext cx="1676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50589" y="1415930"/>
            <a:ext cx="1298027" cy="1298027"/>
            <a:chOff x="6550589" y="1415930"/>
            <a:chExt cx="1298027" cy="1298027"/>
          </a:xfrm>
        </p:grpSpPr>
        <p:sp>
          <p:nvSpPr>
            <p:cNvPr id="43" name="Freeform 128"/>
            <p:cNvSpPr/>
            <p:nvPr/>
          </p:nvSpPr>
          <p:spPr bwMode="auto">
            <a:xfrm>
              <a:off x="6550589" y="1415930"/>
              <a:ext cx="1298027" cy="1298027"/>
            </a:xfrm>
            <a:custGeom>
              <a:avLst/>
              <a:gdLst/>
              <a:ahLst/>
              <a:cxnLst/>
              <a:rect l="l" t="t" r="r" b="b"/>
              <a:pathLst>
                <a:path w="1298027" h="1298027">
                  <a:moveTo>
                    <a:pt x="173070" y="0"/>
                  </a:moveTo>
                  <a:lnTo>
                    <a:pt x="1124957" y="0"/>
                  </a:lnTo>
                  <a:cubicBezTo>
                    <a:pt x="1219542" y="0"/>
                    <a:pt x="1298027" y="77817"/>
                    <a:pt x="1298027" y="173824"/>
                  </a:cubicBezTo>
                  <a:lnTo>
                    <a:pt x="1298027" y="268821"/>
                  </a:lnTo>
                  <a:lnTo>
                    <a:pt x="784416" y="523787"/>
                  </a:lnTo>
                  <a:lnTo>
                    <a:pt x="1298027" y="270240"/>
                  </a:lnTo>
                  <a:lnTo>
                    <a:pt x="1298027" y="1126227"/>
                  </a:lnTo>
                  <a:cubicBezTo>
                    <a:pt x="1298027" y="1220667"/>
                    <a:pt x="1219565" y="1298027"/>
                    <a:pt x="1125008" y="1298027"/>
                  </a:cubicBezTo>
                  <a:lnTo>
                    <a:pt x="1024416" y="1298027"/>
                  </a:lnTo>
                  <a:lnTo>
                    <a:pt x="783645" y="1060760"/>
                  </a:lnTo>
                  <a:lnTo>
                    <a:pt x="1023359" y="1298027"/>
                  </a:lnTo>
                  <a:lnTo>
                    <a:pt x="172906" y="1298027"/>
                  </a:lnTo>
                  <a:cubicBezTo>
                    <a:pt x="77405" y="1298027"/>
                    <a:pt x="0" y="1220377"/>
                    <a:pt x="0" y="1125582"/>
                  </a:cubicBezTo>
                  <a:lnTo>
                    <a:pt x="0" y="286001"/>
                  </a:lnTo>
                  <a:lnTo>
                    <a:pt x="0" y="283528"/>
                  </a:lnTo>
                  <a:lnTo>
                    <a:pt x="0" y="173824"/>
                  </a:lnTo>
                  <a:cubicBezTo>
                    <a:pt x="0" y="77817"/>
                    <a:pt x="77479" y="0"/>
                    <a:pt x="173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121" name="Freeform 184"/>
            <p:cNvSpPr>
              <a:spLocks noEditPoints="1"/>
            </p:cNvSpPr>
            <p:nvPr/>
          </p:nvSpPr>
          <p:spPr bwMode="auto">
            <a:xfrm>
              <a:off x="6808296" y="1746335"/>
              <a:ext cx="772430" cy="647412"/>
            </a:xfrm>
            <a:custGeom>
              <a:avLst/>
              <a:gdLst>
                <a:gd name="T0" fmla="*/ 489 w 762"/>
                <a:gd name="T1" fmla="*/ 449 h 641"/>
                <a:gd name="T2" fmla="*/ 288 w 762"/>
                <a:gd name="T3" fmla="*/ 465 h 641"/>
                <a:gd name="T4" fmla="*/ 273 w 762"/>
                <a:gd name="T5" fmla="*/ 264 h 641"/>
                <a:gd name="T6" fmla="*/ 474 w 762"/>
                <a:gd name="T7" fmla="*/ 248 h 641"/>
                <a:gd name="T8" fmla="*/ 489 w 762"/>
                <a:gd name="T9" fmla="*/ 449 h 641"/>
                <a:gd name="T10" fmla="*/ 715 w 762"/>
                <a:gd name="T11" fmla="*/ 570 h 641"/>
                <a:gd name="T12" fmla="*/ 690 w 762"/>
                <a:gd name="T13" fmla="*/ 594 h 641"/>
                <a:gd name="T14" fmla="*/ 71 w 762"/>
                <a:gd name="T15" fmla="*/ 594 h 641"/>
                <a:gd name="T16" fmla="*/ 47 w 762"/>
                <a:gd name="T17" fmla="*/ 570 h 641"/>
                <a:gd name="T18" fmla="*/ 47 w 762"/>
                <a:gd name="T19" fmla="*/ 214 h 641"/>
                <a:gd name="T20" fmla="*/ 67 w 762"/>
                <a:gd name="T21" fmla="*/ 191 h 641"/>
                <a:gd name="T22" fmla="*/ 197 w 762"/>
                <a:gd name="T23" fmla="*/ 169 h 641"/>
                <a:gd name="T24" fmla="*/ 240 w 762"/>
                <a:gd name="T25" fmla="*/ 63 h 641"/>
                <a:gd name="T26" fmla="*/ 262 w 762"/>
                <a:gd name="T27" fmla="*/ 48 h 641"/>
                <a:gd name="T28" fmla="*/ 500 w 762"/>
                <a:gd name="T29" fmla="*/ 48 h 641"/>
                <a:gd name="T30" fmla="*/ 522 w 762"/>
                <a:gd name="T31" fmla="*/ 63 h 641"/>
                <a:gd name="T32" fmla="*/ 565 w 762"/>
                <a:gd name="T33" fmla="*/ 169 h 641"/>
                <a:gd name="T34" fmla="*/ 695 w 762"/>
                <a:gd name="T35" fmla="*/ 191 h 641"/>
                <a:gd name="T36" fmla="*/ 715 w 762"/>
                <a:gd name="T37" fmla="*/ 214 h 641"/>
                <a:gd name="T38" fmla="*/ 715 w 762"/>
                <a:gd name="T39" fmla="*/ 570 h 641"/>
                <a:gd name="T40" fmla="*/ 703 w 762"/>
                <a:gd name="T41" fmla="*/ 144 h 641"/>
                <a:gd name="T42" fmla="*/ 599 w 762"/>
                <a:gd name="T43" fmla="*/ 127 h 641"/>
                <a:gd name="T44" fmla="*/ 566 w 762"/>
                <a:gd name="T45" fmla="*/ 45 h 641"/>
                <a:gd name="T46" fmla="*/ 500 w 762"/>
                <a:gd name="T47" fmla="*/ 0 h 641"/>
                <a:gd name="T48" fmla="*/ 262 w 762"/>
                <a:gd name="T49" fmla="*/ 0 h 641"/>
                <a:gd name="T50" fmla="*/ 196 w 762"/>
                <a:gd name="T51" fmla="*/ 45 h 641"/>
                <a:gd name="T52" fmla="*/ 163 w 762"/>
                <a:gd name="T53" fmla="*/ 127 h 641"/>
                <a:gd name="T54" fmla="*/ 60 w 762"/>
                <a:gd name="T55" fmla="*/ 144 h 641"/>
                <a:gd name="T56" fmla="*/ 0 w 762"/>
                <a:gd name="T57" fmla="*/ 214 h 641"/>
                <a:gd name="T58" fmla="*/ 0 w 762"/>
                <a:gd name="T59" fmla="*/ 570 h 641"/>
                <a:gd name="T60" fmla="*/ 71 w 762"/>
                <a:gd name="T61" fmla="*/ 641 h 641"/>
                <a:gd name="T62" fmla="*/ 690 w 762"/>
                <a:gd name="T63" fmla="*/ 641 h 641"/>
                <a:gd name="T64" fmla="*/ 762 w 762"/>
                <a:gd name="T65" fmla="*/ 570 h 641"/>
                <a:gd name="T66" fmla="*/ 762 w 762"/>
                <a:gd name="T67" fmla="*/ 214 h 641"/>
                <a:gd name="T68" fmla="*/ 703 w 762"/>
                <a:gd name="T69" fmla="*/ 144 h 641"/>
                <a:gd name="T70" fmla="*/ 381 w 762"/>
                <a:gd name="T71" fmla="*/ 262 h 641"/>
                <a:gd name="T72" fmla="*/ 286 w 762"/>
                <a:gd name="T73" fmla="*/ 356 h 641"/>
                <a:gd name="T74" fmla="*/ 286 w 762"/>
                <a:gd name="T75" fmla="*/ 356 h 641"/>
                <a:gd name="T76" fmla="*/ 298 w 762"/>
                <a:gd name="T77" fmla="*/ 368 h 641"/>
                <a:gd name="T78" fmla="*/ 310 w 762"/>
                <a:gd name="T79" fmla="*/ 356 h 641"/>
                <a:gd name="T80" fmla="*/ 310 w 762"/>
                <a:gd name="T81" fmla="*/ 356 h 641"/>
                <a:gd name="T82" fmla="*/ 381 w 762"/>
                <a:gd name="T83" fmla="*/ 286 h 641"/>
                <a:gd name="T84" fmla="*/ 393 w 762"/>
                <a:gd name="T85" fmla="*/ 273 h 641"/>
                <a:gd name="T86" fmla="*/ 381 w 762"/>
                <a:gd name="T87" fmla="*/ 262 h 641"/>
                <a:gd name="T88" fmla="*/ 381 w 762"/>
                <a:gd name="T89" fmla="*/ 167 h 641"/>
                <a:gd name="T90" fmla="*/ 191 w 762"/>
                <a:gd name="T91" fmla="*/ 357 h 641"/>
                <a:gd name="T92" fmla="*/ 381 w 762"/>
                <a:gd name="T93" fmla="*/ 546 h 641"/>
                <a:gd name="T94" fmla="*/ 571 w 762"/>
                <a:gd name="T95" fmla="*/ 357 h 641"/>
                <a:gd name="T96" fmla="*/ 381 w 762"/>
                <a:gd name="T97" fmla="*/ 167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62" h="641">
                  <a:moveTo>
                    <a:pt x="489" y="449"/>
                  </a:moveTo>
                  <a:cubicBezTo>
                    <a:pt x="438" y="509"/>
                    <a:pt x="348" y="516"/>
                    <a:pt x="288" y="465"/>
                  </a:cubicBezTo>
                  <a:cubicBezTo>
                    <a:pt x="229" y="414"/>
                    <a:pt x="222" y="324"/>
                    <a:pt x="273" y="264"/>
                  </a:cubicBezTo>
                  <a:cubicBezTo>
                    <a:pt x="324" y="204"/>
                    <a:pt x="414" y="197"/>
                    <a:pt x="474" y="248"/>
                  </a:cubicBezTo>
                  <a:cubicBezTo>
                    <a:pt x="534" y="300"/>
                    <a:pt x="540" y="390"/>
                    <a:pt x="489" y="449"/>
                  </a:cubicBezTo>
                  <a:close/>
                  <a:moveTo>
                    <a:pt x="715" y="570"/>
                  </a:moveTo>
                  <a:cubicBezTo>
                    <a:pt x="715" y="583"/>
                    <a:pt x="704" y="594"/>
                    <a:pt x="690" y="594"/>
                  </a:cubicBezTo>
                  <a:lnTo>
                    <a:pt x="71" y="594"/>
                  </a:lnTo>
                  <a:cubicBezTo>
                    <a:pt x="58" y="594"/>
                    <a:pt x="47" y="583"/>
                    <a:pt x="47" y="570"/>
                  </a:cubicBezTo>
                  <a:lnTo>
                    <a:pt x="47" y="214"/>
                  </a:lnTo>
                  <a:cubicBezTo>
                    <a:pt x="47" y="202"/>
                    <a:pt x="56" y="192"/>
                    <a:pt x="67" y="191"/>
                  </a:cubicBezTo>
                  <a:lnTo>
                    <a:pt x="197" y="169"/>
                  </a:lnTo>
                  <a:lnTo>
                    <a:pt x="240" y="63"/>
                  </a:lnTo>
                  <a:cubicBezTo>
                    <a:pt x="243" y="54"/>
                    <a:pt x="252" y="48"/>
                    <a:pt x="262" y="48"/>
                  </a:cubicBezTo>
                  <a:lnTo>
                    <a:pt x="500" y="48"/>
                  </a:lnTo>
                  <a:cubicBezTo>
                    <a:pt x="510" y="48"/>
                    <a:pt x="519" y="54"/>
                    <a:pt x="522" y="63"/>
                  </a:cubicBezTo>
                  <a:lnTo>
                    <a:pt x="565" y="169"/>
                  </a:lnTo>
                  <a:lnTo>
                    <a:pt x="695" y="191"/>
                  </a:lnTo>
                  <a:cubicBezTo>
                    <a:pt x="706" y="192"/>
                    <a:pt x="715" y="202"/>
                    <a:pt x="715" y="214"/>
                  </a:cubicBezTo>
                  <a:cubicBezTo>
                    <a:pt x="715" y="214"/>
                    <a:pt x="715" y="570"/>
                    <a:pt x="715" y="570"/>
                  </a:cubicBezTo>
                  <a:close/>
                  <a:moveTo>
                    <a:pt x="703" y="144"/>
                  </a:moveTo>
                  <a:lnTo>
                    <a:pt x="599" y="127"/>
                  </a:lnTo>
                  <a:lnTo>
                    <a:pt x="566" y="45"/>
                  </a:lnTo>
                  <a:cubicBezTo>
                    <a:pt x="556" y="18"/>
                    <a:pt x="529" y="0"/>
                    <a:pt x="500" y="0"/>
                  </a:cubicBezTo>
                  <a:lnTo>
                    <a:pt x="262" y="0"/>
                  </a:lnTo>
                  <a:cubicBezTo>
                    <a:pt x="233" y="0"/>
                    <a:pt x="206" y="18"/>
                    <a:pt x="196" y="45"/>
                  </a:cubicBezTo>
                  <a:lnTo>
                    <a:pt x="163" y="127"/>
                  </a:lnTo>
                  <a:lnTo>
                    <a:pt x="60" y="144"/>
                  </a:lnTo>
                  <a:cubicBezTo>
                    <a:pt x="25" y="149"/>
                    <a:pt x="0" y="179"/>
                    <a:pt x="0" y="214"/>
                  </a:cubicBezTo>
                  <a:lnTo>
                    <a:pt x="0" y="570"/>
                  </a:lnTo>
                  <a:cubicBezTo>
                    <a:pt x="0" y="609"/>
                    <a:pt x="32" y="641"/>
                    <a:pt x="71" y="641"/>
                  </a:cubicBezTo>
                  <a:lnTo>
                    <a:pt x="690" y="641"/>
                  </a:lnTo>
                  <a:cubicBezTo>
                    <a:pt x="730" y="641"/>
                    <a:pt x="762" y="609"/>
                    <a:pt x="762" y="570"/>
                  </a:cubicBezTo>
                  <a:lnTo>
                    <a:pt x="762" y="214"/>
                  </a:lnTo>
                  <a:cubicBezTo>
                    <a:pt x="762" y="179"/>
                    <a:pt x="737" y="149"/>
                    <a:pt x="703" y="144"/>
                  </a:cubicBezTo>
                  <a:close/>
                  <a:moveTo>
                    <a:pt x="381" y="262"/>
                  </a:moveTo>
                  <a:cubicBezTo>
                    <a:pt x="328" y="262"/>
                    <a:pt x="286" y="304"/>
                    <a:pt x="286" y="356"/>
                  </a:cubicBezTo>
                  <a:lnTo>
                    <a:pt x="286" y="356"/>
                  </a:lnTo>
                  <a:cubicBezTo>
                    <a:pt x="286" y="363"/>
                    <a:pt x="291" y="368"/>
                    <a:pt x="298" y="368"/>
                  </a:cubicBezTo>
                  <a:cubicBezTo>
                    <a:pt x="305" y="368"/>
                    <a:pt x="310" y="363"/>
                    <a:pt x="310" y="356"/>
                  </a:cubicBezTo>
                  <a:lnTo>
                    <a:pt x="310" y="356"/>
                  </a:lnTo>
                  <a:cubicBezTo>
                    <a:pt x="310" y="317"/>
                    <a:pt x="342" y="286"/>
                    <a:pt x="381" y="286"/>
                  </a:cubicBezTo>
                  <a:cubicBezTo>
                    <a:pt x="387" y="286"/>
                    <a:pt x="393" y="280"/>
                    <a:pt x="393" y="273"/>
                  </a:cubicBezTo>
                  <a:cubicBezTo>
                    <a:pt x="393" y="267"/>
                    <a:pt x="387" y="262"/>
                    <a:pt x="381" y="262"/>
                  </a:cubicBezTo>
                  <a:close/>
                  <a:moveTo>
                    <a:pt x="381" y="167"/>
                  </a:moveTo>
                  <a:cubicBezTo>
                    <a:pt x="276" y="167"/>
                    <a:pt x="191" y="252"/>
                    <a:pt x="191" y="357"/>
                  </a:cubicBezTo>
                  <a:cubicBezTo>
                    <a:pt x="191" y="462"/>
                    <a:pt x="276" y="546"/>
                    <a:pt x="381" y="546"/>
                  </a:cubicBezTo>
                  <a:cubicBezTo>
                    <a:pt x="486" y="546"/>
                    <a:pt x="571" y="462"/>
                    <a:pt x="571" y="357"/>
                  </a:cubicBezTo>
                  <a:cubicBezTo>
                    <a:pt x="571" y="252"/>
                    <a:pt x="486" y="167"/>
                    <a:pt x="381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43179" y="1415931"/>
            <a:ext cx="1298027" cy="1298027"/>
            <a:chOff x="4743179" y="1415931"/>
            <a:chExt cx="1298027" cy="1298027"/>
          </a:xfrm>
        </p:grpSpPr>
        <p:sp>
          <p:nvSpPr>
            <p:cNvPr id="42" name="Freeform 128"/>
            <p:cNvSpPr/>
            <p:nvPr/>
          </p:nvSpPr>
          <p:spPr bwMode="auto">
            <a:xfrm>
              <a:off x="4743179" y="1415931"/>
              <a:ext cx="1298027" cy="1298027"/>
            </a:xfrm>
            <a:custGeom>
              <a:avLst/>
              <a:gdLst/>
              <a:ahLst/>
              <a:cxnLst/>
              <a:rect l="l" t="t" r="r" b="b"/>
              <a:pathLst>
                <a:path w="1298027" h="1298027">
                  <a:moveTo>
                    <a:pt x="173070" y="0"/>
                  </a:moveTo>
                  <a:lnTo>
                    <a:pt x="1124957" y="0"/>
                  </a:lnTo>
                  <a:cubicBezTo>
                    <a:pt x="1219542" y="0"/>
                    <a:pt x="1298027" y="77817"/>
                    <a:pt x="1298027" y="173824"/>
                  </a:cubicBezTo>
                  <a:lnTo>
                    <a:pt x="1298027" y="268821"/>
                  </a:lnTo>
                  <a:lnTo>
                    <a:pt x="784416" y="523787"/>
                  </a:lnTo>
                  <a:lnTo>
                    <a:pt x="1298027" y="270240"/>
                  </a:lnTo>
                  <a:lnTo>
                    <a:pt x="1298027" y="1126227"/>
                  </a:lnTo>
                  <a:cubicBezTo>
                    <a:pt x="1298027" y="1220667"/>
                    <a:pt x="1219565" y="1298027"/>
                    <a:pt x="1125008" y="1298027"/>
                  </a:cubicBezTo>
                  <a:lnTo>
                    <a:pt x="1024416" y="1298027"/>
                  </a:lnTo>
                  <a:lnTo>
                    <a:pt x="783645" y="1060760"/>
                  </a:lnTo>
                  <a:lnTo>
                    <a:pt x="1023359" y="1298027"/>
                  </a:lnTo>
                  <a:lnTo>
                    <a:pt x="172906" y="1298027"/>
                  </a:lnTo>
                  <a:cubicBezTo>
                    <a:pt x="77405" y="1298027"/>
                    <a:pt x="0" y="1220377"/>
                    <a:pt x="0" y="1125582"/>
                  </a:cubicBezTo>
                  <a:lnTo>
                    <a:pt x="0" y="286001"/>
                  </a:lnTo>
                  <a:lnTo>
                    <a:pt x="0" y="283528"/>
                  </a:lnTo>
                  <a:lnTo>
                    <a:pt x="0" y="173824"/>
                  </a:lnTo>
                  <a:cubicBezTo>
                    <a:pt x="0" y="77817"/>
                    <a:pt x="77479" y="0"/>
                    <a:pt x="17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140" name="Freeform 189"/>
            <p:cNvSpPr>
              <a:spLocks noEditPoints="1"/>
            </p:cNvSpPr>
            <p:nvPr/>
          </p:nvSpPr>
          <p:spPr bwMode="auto">
            <a:xfrm>
              <a:off x="5000878" y="1679361"/>
              <a:ext cx="772430" cy="776893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1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29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4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29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5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1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746591" y="2876550"/>
            <a:ext cx="1676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48894" y="2876550"/>
            <a:ext cx="1676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56291" y="2876550"/>
            <a:ext cx="1676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我们的工作流程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57201" y="2863157"/>
            <a:ext cx="3745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48202" y="2863157"/>
            <a:ext cx="3745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7525" y="2401731"/>
            <a:ext cx="1306404" cy="246221"/>
            <a:chOff x="517525" y="2401731"/>
            <a:chExt cx="1306404" cy="246221"/>
          </a:xfrm>
        </p:grpSpPr>
        <p:sp>
          <p:nvSpPr>
            <p:cNvPr id="11" name="Freeform 5"/>
            <p:cNvSpPr/>
            <p:nvPr/>
          </p:nvSpPr>
          <p:spPr bwMode="auto">
            <a:xfrm>
              <a:off x="517525" y="2419352"/>
              <a:ext cx="1296988" cy="212725"/>
            </a:xfrm>
            <a:custGeom>
              <a:avLst/>
              <a:gdLst>
                <a:gd name="T0" fmla="*/ 0 w 3138"/>
                <a:gd name="T1" fmla="*/ 0 h 508"/>
                <a:gd name="T2" fmla="*/ 2844 w 3138"/>
                <a:gd name="T3" fmla="*/ 0 h 508"/>
                <a:gd name="T4" fmla="*/ 3138 w 3138"/>
                <a:gd name="T5" fmla="*/ 260 h 508"/>
                <a:gd name="T6" fmla="*/ 2844 w 3138"/>
                <a:gd name="T7" fmla="*/ 508 h 508"/>
                <a:gd name="T8" fmla="*/ 0 w 3138"/>
                <a:gd name="T9" fmla="*/ 508 h 508"/>
                <a:gd name="T10" fmla="*/ 0 w 3138"/>
                <a:gd name="T1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8" h="508">
                  <a:moveTo>
                    <a:pt x="0" y="0"/>
                  </a:moveTo>
                  <a:lnTo>
                    <a:pt x="2844" y="0"/>
                  </a:lnTo>
                  <a:lnTo>
                    <a:pt x="3138" y="260"/>
                  </a:lnTo>
                  <a:lnTo>
                    <a:pt x="2844" y="508"/>
                  </a:lnTo>
                  <a:lnTo>
                    <a:pt x="0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2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1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79600" y="2401731"/>
            <a:ext cx="1306406" cy="246221"/>
            <a:chOff x="1879600" y="2401731"/>
            <a:chExt cx="1306406" cy="246221"/>
          </a:xfrm>
        </p:grpSpPr>
        <p:sp>
          <p:nvSpPr>
            <p:cNvPr id="13" name="Freeform 6"/>
            <p:cNvSpPr/>
            <p:nvPr/>
          </p:nvSpPr>
          <p:spPr bwMode="auto">
            <a:xfrm>
              <a:off x="1879600" y="2419352"/>
              <a:ext cx="1296988" cy="212725"/>
            </a:xfrm>
            <a:custGeom>
              <a:avLst/>
              <a:gdLst>
                <a:gd name="T0" fmla="*/ 0 w 3137"/>
                <a:gd name="T1" fmla="*/ 0 h 508"/>
                <a:gd name="T2" fmla="*/ 2843 w 3137"/>
                <a:gd name="T3" fmla="*/ 0 h 508"/>
                <a:gd name="T4" fmla="*/ 3137 w 3137"/>
                <a:gd name="T5" fmla="*/ 260 h 508"/>
                <a:gd name="T6" fmla="*/ 2843 w 3137"/>
                <a:gd name="T7" fmla="*/ 508 h 508"/>
                <a:gd name="T8" fmla="*/ 0 w 3137"/>
                <a:gd name="T9" fmla="*/ 508 h 508"/>
                <a:gd name="T10" fmla="*/ 294 w 3137"/>
                <a:gd name="T11" fmla="*/ 260 h 508"/>
                <a:gd name="T12" fmla="*/ 0 w 3137"/>
                <a:gd name="T1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7" h="508">
                  <a:moveTo>
                    <a:pt x="0" y="0"/>
                  </a:moveTo>
                  <a:lnTo>
                    <a:pt x="2843" y="0"/>
                  </a:lnTo>
                  <a:lnTo>
                    <a:pt x="3137" y="260"/>
                  </a:lnTo>
                  <a:lnTo>
                    <a:pt x="2843" y="508"/>
                  </a:lnTo>
                  <a:lnTo>
                    <a:pt x="0" y="508"/>
                  </a:lnTo>
                  <a:lnTo>
                    <a:pt x="294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71679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2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41675" y="2401731"/>
            <a:ext cx="1296988" cy="246221"/>
            <a:chOff x="3241675" y="2401731"/>
            <a:chExt cx="1296988" cy="246221"/>
          </a:xfrm>
        </p:grpSpPr>
        <p:sp>
          <p:nvSpPr>
            <p:cNvPr id="15" name="Freeform 7"/>
            <p:cNvSpPr/>
            <p:nvPr/>
          </p:nvSpPr>
          <p:spPr bwMode="auto">
            <a:xfrm>
              <a:off x="3241675" y="2419352"/>
              <a:ext cx="1296988" cy="212725"/>
            </a:xfrm>
            <a:custGeom>
              <a:avLst/>
              <a:gdLst>
                <a:gd name="T0" fmla="*/ 0 w 3138"/>
                <a:gd name="T1" fmla="*/ 0 h 508"/>
                <a:gd name="T2" fmla="*/ 2844 w 3138"/>
                <a:gd name="T3" fmla="*/ 0 h 508"/>
                <a:gd name="T4" fmla="*/ 3138 w 3138"/>
                <a:gd name="T5" fmla="*/ 260 h 508"/>
                <a:gd name="T6" fmla="*/ 2844 w 3138"/>
                <a:gd name="T7" fmla="*/ 508 h 508"/>
                <a:gd name="T8" fmla="*/ 0 w 3138"/>
                <a:gd name="T9" fmla="*/ 508 h 508"/>
                <a:gd name="T10" fmla="*/ 295 w 3138"/>
                <a:gd name="T11" fmla="*/ 260 h 508"/>
                <a:gd name="T12" fmla="*/ 0 w 3138"/>
                <a:gd name="T1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8" h="508">
                  <a:moveTo>
                    <a:pt x="0" y="0"/>
                  </a:moveTo>
                  <a:lnTo>
                    <a:pt x="2844" y="0"/>
                  </a:lnTo>
                  <a:lnTo>
                    <a:pt x="3138" y="260"/>
                  </a:lnTo>
                  <a:lnTo>
                    <a:pt x="2844" y="508"/>
                  </a:lnTo>
                  <a:lnTo>
                    <a:pt x="0" y="508"/>
                  </a:lnTo>
                  <a:lnTo>
                    <a:pt x="295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20889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3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67413" y="2401731"/>
            <a:ext cx="1306406" cy="246221"/>
            <a:chOff x="5967413" y="2401731"/>
            <a:chExt cx="1306406" cy="246221"/>
          </a:xfrm>
        </p:grpSpPr>
        <p:sp>
          <p:nvSpPr>
            <p:cNvPr id="22" name="Freeform 9"/>
            <p:cNvSpPr/>
            <p:nvPr/>
          </p:nvSpPr>
          <p:spPr bwMode="auto">
            <a:xfrm>
              <a:off x="5967413" y="2419352"/>
              <a:ext cx="1296988" cy="212725"/>
            </a:xfrm>
            <a:custGeom>
              <a:avLst/>
              <a:gdLst>
                <a:gd name="T0" fmla="*/ 0 w 3138"/>
                <a:gd name="T1" fmla="*/ 0 h 508"/>
                <a:gd name="T2" fmla="*/ 2843 w 3138"/>
                <a:gd name="T3" fmla="*/ 0 h 508"/>
                <a:gd name="T4" fmla="*/ 3138 w 3138"/>
                <a:gd name="T5" fmla="*/ 260 h 508"/>
                <a:gd name="T6" fmla="*/ 2843 w 3138"/>
                <a:gd name="T7" fmla="*/ 508 h 508"/>
                <a:gd name="T8" fmla="*/ 0 w 3138"/>
                <a:gd name="T9" fmla="*/ 508 h 508"/>
                <a:gd name="T10" fmla="*/ 294 w 3138"/>
                <a:gd name="T11" fmla="*/ 260 h 508"/>
                <a:gd name="T12" fmla="*/ 0 w 3138"/>
                <a:gd name="T1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8" h="508">
                  <a:moveTo>
                    <a:pt x="0" y="0"/>
                  </a:moveTo>
                  <a:lnTo>
                    <a:pt x="2843" y="0"/>
                  </a:lnTo>
                  <a:lnTo>
                    <a:pt x="3138" y="260"/>
                  </a:lnTo>
                  <a:lnTo>
                    <a:pt x="2843" y="508"/>
                  </a:lnTo>
                  <a:lnTo>
                    <a:pt x="0" y="508"/>
                  </a:lnTo>
                  <a:lnTo>
                    <a:pt x="294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9492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5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05338" y="2401731"/>
            <a:ext cx="1306406" cy="246221"/>
            <a:chOff x="4605338" y="2401731"/>
            <a:chExt cx="1306406" cy="246221"/>
          </a:xfrm>
        </p:grpSpPr>
        <p:sp>
          <p:nvSpPr>
            <p:cNvPr id="21" name="Freeform 8"/>
            <p:cNvSpPr/>
            <p:nvPr/>
          </p:nvSpPr>
          <p:spPr bwMode="auto">
            <a:xfrm>
              <a:off x="4605338" y="2419352"/>
              <a:ext cx="1296988" cy="212725"/>
            </a:xfrm>
            <a:custGeom>
              <a:avLst/>
              <a:gdLst>
                <a:gd name="T0" fmla="*/ 0 w 3138"/>
                <a:gd name="T1" fmla="*/ 0 h 508"/>
                <a:gd name="T2" fmla="*/ 2844 w 3138"/>
                <a:gd name="T3" fmla="*/ 0 h 508"/>
                <a:gd name="T4" fmla="*/ 3138 w 3138"/>
                <a:gd name="T5" fmla="*/ 260 h 508"/>
                <a:gd name="T6" fmla="*/ 2844 w 3138"/>
                <a:gd name="T7" fmla="*/ 508 h 508"/>
                <a:gd name="T8" fmla="*/ 0 w 3138"/>
                <a:gd name="T9" fmla="*/ 508 h 508"/>
                <a:gd name="T10" fmla="*/ 294 w 3138"/>
                <a:gd name="T11" fmla="*/ 260 h 508"/>
                <a:gd name="T12" fmla="*/ 0 w 3138"/>
                <a:gd name="T1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8" h="508">
                  <a:moveTo>
                    <a:pt x="0" y="0"/>
                  </a:moveTo>
                  <a:lnTo>
                    <a:pt x="2844" y="0"/>
                  </a:lnTo>
                  <a:lnTo>
                    <a:pt x="3138" y="260"/>
                  </a:lnTo>
                  <a:lnTo>
                    <a:pt x="2844" y="508"/>
                  </a:lnTo>
                  <a:lnTo>
                    <a:pt x="0" y="508"/>
                  </a:lnTo>
                  <a:lnTo>
                    <a:pt x="294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97417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4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329488" y="2401731"/>
            <a:ext cx="1296988" cy="246221"/>
            <a:chOff x="7329488" y="2401731"/>
            <a:chExt cx="1296988" cy="246221"/>
          </a:xfrm>
        </p:grpSpPr>
        <p:sp>
          <p:nvSpPr>
            <p:cNvPr id="23" name="Freeform 10"/>
            <p:cNvSpPr/>
            <p:nvPr/>
          </p:nvSpPr>
          <p:spPr bwMode="auto">
            <a:xfrm>
              <a:off x="7329488" y="2419352"/>
              <a:ext cx="1296988" cy="212725"/>
            </a:xfrm>
            <a:custGeom>
              <a:avLst/>
              <a:gdLst>
                <a:gd name="T0" fmla="*/ 0 w 3137"/>
                <a:gd name="T1" fmla="*/ 0 h 508"/>
                <a:gd name="T2" fmla="*/ 1715 w 3137"/>
                <a:gd name="T3" fmla="*/ 0 h 508"/>
                <a:gd name="T4" fmla="*/ 2843 w 3137"/>
                <a:gd name="T5" fmla="*/ 0 h 508"/>
                <a:gd name="T6" fmla="*/ 3137 w 3137"/>
                <a:gd name="T7" fmla="*/ 0 h 508"/>
                <a:gd name="T8" fmla="*/ 3137 w 3137"/>
                <a:gd name="T9" fmla="*/ 260 h 508"/>
                <a:gd name="T10" fmla="*/ 3137 w 3137"/>
                <a:gd name="T11" fmla="*/ 508 h 508"/>
                <a:gd name="T12" fmla="*/ 2843 w 3137"/>
                <a:gd name="T13" fmla="*/ 508 h 508"/>
                <a:gd name="T14" fmla="*/ 1715 w 3137"/>
                <a:gd name="T15" fmla="*/ 508 h 508"/>
                <a:gd name="T16" fmla="*/ 0 w 3137"/>
                <a:gd name="T17" fmla="*/ 508 h 508"/>
                <a:gd name="T18" fmla="*/ 294 w 3137"/>
                <a:gd name="T19" fmla="*/ 260 h 508"/>
                <a:gd name="T20" fmla="*/ 0 w 3137"/>
                <a:gd name="T2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7" h="508">
                  <a:moveTo>
                    <a:pt x="0" y="0"/>
                  </a:moveTo>
                  <a:lnTo>
                    <a:pt x="1715" y="0"/>
                  </a:lnTo>
                  <a:lnTo>
                    <a:pt x="2843" y="0"/>
                  </a:lnTo>
                  <a:lnTo>
                    <a:pt x="3137" y="0"/>
                  </a:lnTo>
                  <a:lnTo>
                    <a:pt x="3137" y="260"/>
                  </a:lnTo>
                  <a:lnTo>
                    <a:pt x="3137" y="508"/>
                  </a:lnTo>
                  <a:lnTo>
                    <a:pt x="2843" y="508"/>
                  </a:lnTo>
                  <a:lnTo>
                    <a:pt x="1715" y="508"/>
                  </a:lnTo>
                  <a:lnTo>
                    <a:pt x="0" y="508"/>
                  </a:lnTo>
                  <a:lnTo>
                    <a:pt x="294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96827" y="2401731"/>
              <a:ext cx="12143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 6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 flipH="1">
            <a:off x="1076466" y="2089154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438402" y="2085264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810004" y="2106774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15972" y="2106774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598823" y="2106773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8003990" y="2106772"/>
            <a:ext cx="289" cy="312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843893" y="1620125"/>
            <a:ext cx="465138" cy="465138"/>
            <a:chOff x="2146300" y="3683000"/>
            <a:chExt cx="465138" cy="465138"/>
          </a:xfrm>
        </p:grpSpPr>
        <p:sp>
          <p:nvSpPr>
            <p:cNvPr id="69" name="Oval 5"/>
            <p:cNvSpPr>
              <a:spLocks noChangeArrowheads="1"/>
            </p:cNvSpPr>
            <p:nvPr/>
          </p:nvSpPr>
          <p:spPr bwMode="auto">
            <a:xfrm>
              <a:off x="2146300" y="3683000"/>
              <a:ext cx="465138" cy="4651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0" name="Freeform 53"/>
            <p:cNvSpPr>
              <a:spLocks noEditPoints="1"/>
            </p:cNvSpPr>
            <p:nvPr/>
          </p:nvSpPr>
          <p:spPr bwMode="auto">
            <a:xfrm>
              <a:off x="2241550" y="3816350"/>
              <a:ext cx="274638" cy="198438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771706" y="1620125"/>
            <a:ext cx="465138" cy="465138"/>
            <a:chOff x="2146300" y="4389438"/>
            <a:chExt cx="465138" cy="465138"/>
          </a:xfrm>
        </p:grpSpPr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2146300" y="4389438"/>
              <a:ext cx="465138" cy="4651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6" name="Freeform 54"/>
            <p:cNvSpPr>
              <a:spLocks noEditPoints="1"/>
            </p:cNvSpPr>
            <p:nvPr/>
          </p:nvSpPr>
          <p:spPr bwMode="auto">
            <a:xfrm>
              <a:off x="2241550" y="4484688"/>
              <a:ext cx="274638" cy="274638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614701" y="1620125"/>
            <a:ext cx="463550" cy="465138"/>
            <a:chOff x="3336925" y="4389438"/>
            <a:chExt cx="463550" cy="465138"/>
          </a:xfrm>
        </p:grpSpPr>
        <p:sp>
          <p:nvSpPr>
            <p:cNvPr id="78" name="Oval 18"/>
            <p:cNvSpPr>
              <a:spLocks noChangeArrowheads="1"/>
            </p:cNvSpPr>
            <p:nvPr/>
          </p:nvSpPr>
          <p:spPr bwMode="auto">
            <a:xfrm>
              <a:off x="3336925" y="4389438"/>
              <a:ext cx="463550" cy="4651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9" name="Freeform 56"/>
            <p:cNvSpPr>
              <a:spLocks noEditPoints="1"/>
            </p:cNvSpPr>
            <p:nvPr/>
          </p:nvSpPr>
          <p:spPr bwMode="auto">
            <a:xfrm>
              <a:off x="3475038" y="4484688"/>
              <a:ext cx="187325" cy="274638"/>
            </a:xfrm>
            <a:custGeom>
              <a:avLst/>
              <a:gdLst>
                <a:gd name="T0" fmla="*/ 372 w 522"/>
                <a:gd name="T1" fmla="*/ 500 h 762"/>
                <a:gd name="T2" fmla="*/ 150 w 522"/>
                <a:gd name="T3" fmla="*/ 500 h 762"/>
                <a:gd name="T4" fmla="*/ 110 w 522"/>
                <a:gd name="T5" fmla="*/ 423 h 762"/>
                <a:gd name="T6" fmla="*/ 47 w 522"/>
                <a:gd name="T7" fmla="*/ 261 h 762"/>
                <a:gd name="T8" fmla="*/ 261 w 522"/>
                <a:gd name="T9" fmla="*/ 47 h 762"/>
                <a:gd name="T10" fmla="*/ 475 w 522"/>
                <a:gd name="T11" fmla="*/ 261 h 762"/>
                <a:gd name="T12" fmla="*/ 412 w 522"/>
                <a:gd name="T13" fmla="*/ 423 h 762"/>
                <a:gd name="T14" fmla="*/ 372 w 522"/>
                <a:gd name="T15" fmla="*/ 500 h 762"/>
                <a:gd name="T16" fmla="*/ 260 w 522"/>
                <a:gd name="T17" fmla="*/ 119 h 762"/>
                <a:gd name="T18" fmla="*/ 118 w 522"/>
                <a:gd name="T19" fmla="*/ 262 h 762"/>
                <a:gd name="T20" fmla="*/ 130 w 522"/>
                <a:gd name="T21" fmla="*/ 274 h 762"/>
                <a:gd name="T22" fmla="*/ 141 w 522"/>
                <a:gd name="T23" fmla="*/ 262 h 762"/>
                <a:gd name="T24" fmla="*/ 260 w 522"/>
                <a:gd name="T25" fmla="*/ 143 h 762"/>
                <a:gd name="T26" fmla="*/ 273 w 522"/>
                <a:gd name="T27" fmla="*/ 131 h 762"/>
                <a:gd name="T28" fmla="*/ 260 w 522"/>
                <a:gd name="T29" fmla="*/ 119 h 762"/>
                <a:gd name="T30" fmla="*/ 261 w 522"/>
                <a:gd name="T31" fmla="*/ 714 h 762"/>
                <a:gd name="T32" fmla="*/ 213 w 522"/>
                <a:gd name="T33" fmla="*/ 684 h 762"/>
                <a:gd name="T34" fmla="*/ 314 w 522"/>
                <a:gd name="T35" fmla="*/ 672 h 762"/>
                <a:gd name="T36" fmla="*/ 261 w 522"/>
                <a:gd name="T37" fmla="*/ 714 h 762"/>
                <a:gd name="T38" fmla="*/ 183 w 522"/>
                <a:gd name="T39" fmla="*/ 593 h 762"/>
                <a:gd name="T40" fmla="*/ 168 w 522"/>
                <a:gd name="T41" fmla="*/ 547 h 762"/>
                <a:gd name="T42" fmla="*/ 353 w 522"/>
                <a:gd name="T43" fmla="*/ 547 h 762"/>
                <a:gd name="T44" fmla="*/ 345 w 522"/>
                <a:gd name="T45" fmla="*/ 573 h 762"/>
                <a:gd name="T46" fmla="*/ 183 w 522"/>
                <a:gd name="T47" fmla="*/ 593 h 762"/>
                <a:gd name="T48" fmla="*/ 322 w 522"/>
                <a:gd name="T49" fmla="*/ 647 h 762"/>
                <a:gd name="T50" fmla="*/ 205 w 522"/>
                <a:gd name="T51" fmla="*/ 662 h 762"/>
                <a:gd name="T52" fmla="*/ 191 w 522"/>
                <a:gd name="T53" fmla="*/ 616 h 762"/>
                <a:gd name="T54" fmla="*/ 190 w 522"/>
                <a:gd name="T55" fmla="*/ 616 h 762"/>
                <a:gd name="T56" fmla="*/ 337 w 522"/>
                <a:gd name="T57" fmla="*/ 597 h 762"/>
                <a:gd name="T58" fmla="*/ 331 w 522"/>
                <a:gd name="T59" fmla="*/ 618 h 762"/>
                <a:gd name="T60" fmla="*/ 322 w 522"/>
                <a:gd name="T61" fmla="*/ 647 h 762"/>
                <a:gd name="T62" fmla="*/ 261 w 522"/>
                <a:gd name="T63" fmla="*/ 0 h 762"/>
                <a:gd name="T64" fmla="*/ 0 w 522"/>
                <a:gd name="T65" fmla="*/ 261 h 762"/>
                <a:gd name="T66" fmla="*/ 119 w 522"/>
                <a:gd name="T67" fmla="*/ 549 h 762"/>
                <a:gd name="T68" fmla="*/ 261 w 522"/>
                <a:gd name="T69" fmla="*/ 762 h 762"/>
                <a:gd name="T70" fmla="*/ 403 w 522"/>
                <a:gd name="T71" fmla="*/ 549 h 762"/>
                <a:gd name="T72" fmla="*/ 522 w 522"/>
                <a:gd name="T73" fmla="*/ 261 h 762"/>
                <a:gd name="T74" fmla="*/ 261 w 522"/>
                <a:gd name="T75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2" h="762">
                  <a:moveTo>
                    <a:pt x="372" y="500"/>
                  </a:moveTo>
                  <a:lnTo>
                    <a:pt x="150" y="500"/>
                  </a:lnTo>
                  <a:cubicBezTo>
                    <a:pt x="138" y="474"/>
                    <a:pt x="124" y="448"/>
                    <a:pt x="110" y="423"/>
                  </a:cubicBezTo>
                  <a:cubicBezTo>
                    <a:pt x="79" y="368"/>
                    <a:pt x="47" y="310"/>
                    <a:pt x="47" y="261"/>
                  </a:cubicBezTo>
                  <a:cubicBezTo>
                    <a:pt x="47" y="143"/>
                    <a:pt x="143" y="47"/>
                    <a:pt x="261" y="47"/>
                  </a:cubicBezTo>
                  <a:cubicBezTo>
                    <a:pt x="379" y="47"/>
                    <a:pt x="475" y="143"/>
                    <a:pt x="475" y="261"/>
                  </a:cubicBezTo>
                  <a:cubicBezTo>
                    <a:pt x="475" y="310"/>
                    <a:pt x="443" y="368"/>
                    <a:pt x="412" y="423"/>
                  </a:cubicBezTo>
                  <a:cubicBezTo>
                    <a:pt x="398" y="449"/>
                    <a:pt x="384" y="474"/>
                    <a:pt x="372" y="500"/>
                  </a:cubicBezTo>
                  <a:close/>
                  <a:moveTo>
                    <a:pt x="260" y="119"/>
                  </a:moveTo>
                  <a:cubicBezTo>
                    <a:pt x="182" y="119"/>
                    <a:pt x="118" y="183"/>
                    <a:pt x="118" y="262"/>
                  </a:cubicBezTo>
                  <a:cubicBezTo>
                    <a:pt x="118" y="268"/>
                    <a:pt x="123" y="274"/>
                    <a:pt x="130" y="274"/>
                  </a:cubicBezTo>
                  <a:cubicBezTo>
                    <a:pt x="136" y="274"/>
                    <a:pt x="141" y="268"/>
                    <a:pt x="141" y="262"/>
                  </a:cubicBezTo>
                  <a:cubicBezTo>
                    <a:pt x="141" y="197"/>
                    <a:pt x="195" y="143"/>
                    <a:pt x="260" y="143"/>
                  </a:cubicBezTo>
                  <a:cubicBezTo>
                    <a:pt x="267" y="143"/>
                    <a:pt x="273" y="138"/>
                    <a:pt x="273" y="131"/>
                  </a:cubicBezTo>
                  <a:cubicBezTo>
                    <a:pt x="273" y="125"/>
                    <a:pt x="267" y="119"/>
                    <a:pt x="260" y="119"/>
                  </a:cubicBezTo>
                  <a:close/>
                  <a:moveTo>
                    <a:pt x="261" y="714"/>
                  </a:moveTo>
                  <a:cubicBezTo>
                    <a:pt x="237" y="714"/>
                    <a:pt x="226" y="711"/>
                    <a:pt x="213" y="684"/>
                  </a:cubicBezTo>
                  <a:lnTo>
                    <a:pt x="314" y="672"/>
                  </a:lnTo>
                  <a:cubicBezTo>
                    <a:pt x="300" y="711"/>
                    <a:pt x="289" y="714"/>
                    <a:pt x="261" y="714"/>
                  </a:cubicBezTo>
                  <a:close/>
                  <a:moveTo>
                    <a:pt x="183" y="593"/>
                  </a:moveTo>
                  <a:cubicBezTo>
                    <a:pt x="179" y="579"/>
                    <a:pt x="174" y="564"/>
                    <a:pt x="168" y="547"/>
                  </a:cubicBezTo>
                  <a:lnTo>
                    <a:pt x="353" y="547"/>
                  </a:lnTo>
                  <a:cubicBezTo>
                    <a:pt x="350" y="556"/>
                    <a:pt x="347" y="564"/>
                    <a:pt x="345" y="573"/>
                  </a:cubicBezTo>
                  <a:cubicBezTo>
                    <a:pt x="345" y="573"/>
                    <a:pt x="183" y="593"/>
                    <a:pt x="183" y="593"/>
                  </a:cubicBezTo>
                  <a:close/>
                  <a:moveTo>
                    <a:pt x="322" y="647"/>
                  </a:moveTo>
                  <a:lnTo>
                    <a:pt x="205" y="662"/>
                  </a:lnTo>
                  <a:cubicBezTo>
                    <a:pt x="201" y="649"/>
                    <a:pt x="196" y="635"/>
                    <a:pt x="191" y="616"/>
                  </a:cubicBezTo>
                  <a:cubicBezTo>
                    <a:pt x="190" y="616"/>
                    <a:pt x="190" y="616"/>
                    <a:pt x="190" y="616"/>
                  </a:cubicBezTo>
                  <a:lnTo>
                    <a:pt x="337" y="597"/>
                  </a:lnTo>
                  <a:cubicBezTo>
                    <a:pt x="335" y="604"/>
                    <a:pt x="333" y="612"/>
                    <a:pt x="331" y="618"/>
                  </a:cubicBezTo>
                  <a:cubicBezTo>
                    <a:pt x="328" y="629"/>
                    <a:pt x="325" y="638"/>
                    <a:pt x="322" y="647"/>
                  </a:cubicBezTo>
                  <a:close/>
                  <a:moveTo>
                    <a:pt x="261" y="0"/>
                  </a:moveTo>
                  <a:cubicBezTo>
                    <a:pt x="116" y="0"/>
                    <a:pt x="0" y="117"/>
                    <a:pt x="0" y="261"/>
                  </a:cubicBezTo>
                  <a:cubicBezTo>
                    <a:pt x="0" y="358"/>
                    <a:pt x="87" y="460"/>
                    <a:pt x="119" y="549"/>
                  </a:cubicBezTo>
                  <a:cubicBezTo>
                    <a:pt x="166" y="682"/>
                    <a:pt x="161" y="762"/>
                    <a:pt x="261" y="762"/>
                  </a:cubicBezTo>
                  <a:cubicBezTo>
                    <a:pt x="362" y="762"/>
                    <a:pt x="355" y="682"/>
                    <a:pt x="403" y="549"/>
                  </a:cubicBezTo>
                  <a:cubicBezTo>
                    <a:pt x="435" y="460"/>
                    <a:pt x="522" y="357"/>
                    <a:pt x="522" y="261"/>
                  </a:cubicBezTo>
                  <a:cubicBezTo>
                    <a:pt x="522" y="117"/>
                    <a:pt x="40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99311" y="1620125"/>
            <a:ext cx="465138" cy="465138"/>
            <a:chOff x="3984625" y="4389438"/>
            <a:chExt cx="465138" cy="465138"/>
          </a:xfrm>
        </p:grpSpPr>
        <p:sp>
          <p:nvSpPr>
            <p:cNvPr id="81" name="Oval 19"/>
            <p:cNvSpPr>
              <a:spLocks noChangeArrowheads="1"/>
            </p:cNvSpPr>
            <p:nvPr/>
          </p:nvSpPr>
          <p:spPr bwMode="auto">
            <a:xfrm>
              <a:off x="3984625" y="4389438"/>
              <a:ext cx="465138" cy="4651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2" name="Freeform 57"/>
            <p:cNvSpPr>
              <a:spLocks noEditPoints="1"/>
            </p:cNvSpPr>
            <p:nvPr/>
          </p:nvSpPr>
          <p:spPr bwMode="auto">
            <a:xfrm>
              <a:off x="4079875" y="4484688"/>
              <a:ext cx="282575" cy="274638"/>
            </a:xfrm>
            <a:custGeom>
              <a:avLst/>
              <a:gdLst>
                <a:gd name="T0" fmla="*/ 643 w 783"/>
                <a:gd name="T1" fmla="*/ 321 h 763"/>
                <a:gd name="T2" fmla="*/ 583 w 783"/>
                <a:gd name="T3" fmla="*/ 180 h 763"/>
                <a:gd name="T4" fmla="*/ 481 w 783"/>
                <a:gd name="T5" fmla="*/ 78 h 763"/>
                <a:gd name="T6" fmla="*/ 666 w 783"/>
                <a:gd name="T7" fmla="*/ 95 h 763"/>
                <a:gd name="T8" fmla="*/ 683 w 783"/>
                <a:gd name="T9" fmla="*/ 281 h 763"/>
                <a:gd name="T10" fmla="*/ 171 w 783"/>
                <a:gd name="T11" fmla="*/ 592 h 763"/>
                <a:gd name="T12" fmla="*/ 106 w 783"/>
                <a:gd name="T13" fmla="*/ 465 h 763"/>
                <a:gd name="T14" fmla="*/ 287 w 783"/>
                <a:gd name="T15" fmla="*/ 476 h 763"/>
                <a:gd name="T16" fmla="*/ 299 w 783"/>
                <a:gd name="T17" fmla="*/ 660 h 763"/>
                <a:gd name="T18" fmla="*/ 211 w 783"/>
                <a:gd name="T19" fmla="*/ 683 h 763"/>
                <a:gd name="T20" fmla="*/ 83 w 783"/>
                <a:gd name="T21" fmla="*/ 716 h 763"/>
                <a:gd name="T22" fmla="*/ 50 w 783"/>
                <a:gd name="T23" fmla="*/ 667 h 763"/>
                <a:gd name="T24" fmla="*/ 155 w 783"/>
                <a:gd name="T25" fmla="*/ 608 h 763"/>
                <a:gd name="T26" fmla="*/ 99 w 783"/>
                <a:gd name="T27" fmla="*/ 712 h 763"/>
                <a:gd name="T28" fmla="*/ 250 w 783"/>
                <a:gd name="T29" fmla="*/ 395 h 763"/>
                <a:gd name="T30" fmla="*/ 365 w 783"/>
                <a:gd name="T31" fmla="*/ 195 h 763"/>
                <a:gd name="T32" fmla="*/ 250 w 783"/>
                <a:gd name="T33" fmla="*/ 395 h 763"/>
                <a:gd name="T34" fmla="*/ 352 w 783"/>
                <a:gd name="T35" fmla="*/ 483 h 763"/>
                <a:gd name="T36" fmla="*/ 272 w 783"/>
                <a:gd name="T37" fmla="*/ 406 h 763"/>
                <a:gd name="T38" fmla="*/ 549 w 783"/>
                <a:gd name="T39" fmla="*/ 213 h 763"/>
                <a:gd name="T40" fmla="*/ 352 w 783"/>
                <a:gd name="T41" fmla="*/ 483 h 763"/>
                <a:gd name="T42" fmla="*/ 381 w 783"/>
                <a:gd name="T43" fmla="*/ 568 h 763"/>
                <a:gd name="T44" fmla="*/ 589 w 783"/>
                <a:gd name="T45" fmla="*/ 279 h 763"/>
                <a:gd name="T46" fmla="*/ 565 w 783"/>
                <a:gd name="T47" fmla="*/ 399 h 763"/>
                <a:gd name="T48" fmla="*/ 382 w 783"/>
                <a:gd name="T49" fmla="*/ 585 h 763"/>
                <a:gd name="T50" fmla="*/ 700 w 783"/>
                <a:gd name="T51" fmla="*/ 62 h 763"/>
                <a:gd name="T52" fmla="*/ 447 w 783"/>
                <a:gd name="T53" fmla="*/ 45 h 763"/>
                <a:gd name="T54" fmla="*/ 330 w 783"/>
                <a:gd name="T55" fmla="*/ 163 h 763"/>
                <a:gd name="T56" fmla="*/ 330 w 783"/>
                <a:gd name="T57" fmla="*/ 163 h 763"/>
                <a:gd name="T58" fmla="*/ 60 w 783"/>
                <a:gd name="T59" fmla="*/ 452 h 763"/>
                <a:gd name="T60" fmla="*/ 0 w 783"/>
                <a:gd name="T61" fmla="*/ 680 h 763"/>
                <a:gd name="T62" fmla="*/ 111 w 783"/>
                <a:gd name="T63" fmla="*/ 759 h 763"/>
                <a:gd name="T64" fmla="*/ 354 w 783"/>
                <a:gd name="T65" fmla="*/ 682 h 763"/>
                <a:gd name="T66" fmla="*/ 700 w 783"/>
                <a:gd name="T67" fmla="*/ 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3" h="763">
                  <a:moveTo>
                    <a:pt x="683" y="281"/>
                  </a:moveTo>
                  <a:lnTo>
                    <a:pt x="643" y="321"/>
                  </a:lnTo>
                  <a:cubicBezTo>
                    <a:pt x="643" y="316"/>
                    <a:pt x="644" y="311"/>
                    <a:pt x="643" y="305"/>
                  </a:cubicBezTo>
                  <a:cubicBezTo>
                    <a:pt x="639" y="259"/>
                    <a:pt x="618" y="214"/>
                    <a:pt x="583" y="180"/>
                  </a:cubicBezTo>
                  <a:cubicBezTo>
                    <a:pt x="544" y="140"/>
                    <a:pt x="492" y="118"/>
                    <a:pt x="442" y="118"/>
                  </a:cubicBezTo>
                  <a:lnTo>
                    <a:pt x="481" y="78"/>
                  </a:lnTo>
                  <a:cubicBezTo>
                    <a:pt x="501" y="59"/>
                    <a:pt x="528" y="47"/>
                    <a:pt x="558" y="47"/>
                  </a:cubicBezTo>
                  <a:cubicBezTo>
                    <a:pt x="597" y="47"/>
                    <a:pt x="636" y="65"/>
                    <a:pt x="666" y="95"/>
                  </a:cubicBezTo>
                  <a:cubicBezTo>
                    <a:pt x="695" y="124"/>
                    <a:pt x="712" y="159"/>
                    <a:pt x="714" y="195"/>
                  </a:cubicBezTo>
                  <a:cubicBezTo>
                    <a:pt x="716" y="228"/>
                    <a:pt x="706" y="258"/>
                    <a:pt x="683" y="281"/>
                  </a:cubicBezTo>
                  <a:close/>
                  <a:moveTo>
                    <a:pt x="211" y="683"/>
                  </a:moveTo>
                  <a:cubicBezTo>
                    <a:pt x="211" y="651"/>
                    <a:pt x="198" y="618"/>
                    <a:pt x="171" y="592"/>
                  </a:cubicBezTo>
                  <a:cubicBezTo>
                    <a:pt x="146" y="567"/>
                    <a:pt x="114" y="552"/>
                    <a:pt x="82" y="551"/>
                  </a:cubicBezTo>
                  <a:lnTo>
                    <a:pt x="106" y="465"/>
                  </a:lnTo>
                  <a:cubicBezTo>
                    <a:pt x="107" y="459"/>
                    <a:pt x="111" y="454"/>
                    <a:pt x="115" y="449"/>
                  </a:cubicBezTo>
                  <a:cubicBezTo>
                    <a:pt x="163" y="414"/>
                    <a:pt x="236" y="424"/>
                    <a:pt x="287" y="476"/>
                  </a:cubicBezTo>
                  <a:cubicBezTo>
                    <a:pt x="341" y="530"/>
                    <a:pt x="349" y="609"/>
                    <a:pt x="308" y="656"/>
                  </a:cubicBezTo>
                  <a:cubicBezTo>
                    <a:pt x="305" y="658"/>
                    <a:pt x="302" y="659"/>
                    <a:pt x="299" y="660"/>
                  </a:cubicBezTo>
                  <a:cubicBezTo>
                    <a:pt x="299" y="660"/>
                    <a:pt x="211" y="683"/>
                    <a:pt x="211" y="683"/>
                  </a:cubicBezTo>
                  <a:close/>
                  <a:moveTo>
                    <a:pt x="211" y="683"/>
                  </a:moveTo>
                  <a:close/>
                  <a:moveTo>
                    <a:pt x="99" y="712"/>
                  </a:moveTo>
                  <a:cubicBezTo>
                    <a:pt x="96" y="713"/>
                    <a:pt x="88" y="715"/>
                    <a:pt x="83" y="716"/>
                  </a:cubicBezTo>
                  <a:cubicBezTo>
                    <a:pt x="63" y="715"/>
                    <a:pt x="48" y="700"/>
                    <a:pt x="48" y="680"/>
                  </a:cubicBezTo>
                  <a:cubicBezTo>
                    <a:pt x="48" y="676"/>
                    <a:pt x="49" y="669"/>
                    <a:pt x="50" y="667"/>
                  </a:cubicBezTo>
                  <a:lnTo>
                    <a:pt x="75" y="575"/>
                  </a:lnTo>
                  <a:cubicBezTo>
                    <a:pt x="102" y="575"/>
                    <a:pt x="131" y="585"/>
                    <a:pt x="155" y="608"/>
                  </a:cubicBezTo>
                  <a:cubicBezTo>
                    <a:pt x="178" y="632"/>
                    <a:pt x="189" y="662"/>
                    <a:pt x="188" y="689"/>
                  </a:cubicBezTo>
                  <a:cubicBezTo>
                    <a:pt x="188" y="689"/>
                    <a:pt x="99" y="712"/>
                    <a:pt x="99" y="712"/>
                  </a:cubicBezTo>
                  <a:close/>
                  <a:moveTo>
                    <a:pt x="99" y="712"/>
                  </a:moveTo>
                  <a:close/>
                  <a:moveTo>
                    <a:pt x="250" y="395"/>
                  </a:moveTo>
                  <a:cubicBezTo>
                    <a:pt x="228" y="386"/>
                    <a:pt x="204" y="381"/>
                    <a:pt x="181" y="381"/>
                  </a:cubicBezTo>
                  <a:lnTo>
                    <a:pt x="365" y="195"/>
                  </a:lnTo>
                  <a:cubicBezTo>
                    <a:pt x="393" y="168"/>
                    <a:pt x="434" y="160"/>
                    <a:pt x="474" y="170"/>
                  </a:cubicBezTo>
                  <a:cubicBezTo>
                    <a:pt x="474" y="170"/>
                    <a:pt x="250" y="395"/>
                    <a:pt x="250" y="395"/>
                  </a:cubicBezTo>
                  <a:close/>
                  <a:moveTo>
                    <a:pt x="250" y="395"/>
                  </a:moveTo>
                  <a:close/>
                  <a:moveTo>
                    <a:pt x="352" y="483"/>
                  </a:moveTo>
                  <a:cubicBezTo>
                    <a:pt x="343" y="469"/>
                    <a:pt x="333" y="454"/>
                    <a:pt x="321" y="442"/>
                  </a:cubicBezTo>
                  <a:cubicBezTo>
                    <a:pt x="306" y="427"/>
                    <a:pt x="289" y="416"/>
                    <a:pt x="272" y="406"/>
                  </a:cubicBezTo>
                  <a:lnTo>
                    <a:pt x="499" y="179"/>
                  </a:lnTo>
                  <a:cubicBezTo>
                    <a:pt x="517" y="187"/>
                    <a:pt x="534" y="198"/>
                    <a:pt x="549" y="213"/>
                  </a:cubicBezTo>
                  <a:cubicBezTo>
                    <a:pt x="562" y="226"/>
                    <a:pt x="572" y="241"/>
                    <a:pt x="580" y="256"/>
                  </a:cubicBezTo>
                  <a:cubicBezTo>
                    <a:pt x="580" y="256"/>
                    <a:pt x="352" y="483"/>
                    <a:pt x="352" y="483"/>
                  </a:cubicBezTo>
                  <a:close/>
                  <a:moveTo>
                    <a:pt x="352" y="483"/>
                  </a:moveTo>
                  <a:close/>
                  <a:moveTo>
                    <a:pt x="381" y="568"/>
                  </a:moveTo>
                  <a:cubicBezTo>
                    <a:pt x="379" y="546"/>
                    <a:pt x="373" y="525"/>
                    <a:pt x="364" y="505"/>
                  </a:cubicBezTo>
                  <a:lnTo>
                    <a:pt x="589" y="279"/>
                  </a:lnTo>
                  <a:cubicBezTo>
                    <a:pt x="603" y="323"/>
                    <a:pt x="596" y="369"/>
                    <a:pt x="566" y="399"/>
                  </a:cubicBezTo>
                  <a:cubicBezTo>
                    <a:pt x="566" y="399"/>
                    <a:pt x="565" y="399"/>
                    <a:pt x="565" y="399"/>
                  </a:cubicBezTo>
                  <a:lnTo>
                    <a:pt x="566" y="399"/>
                  </a:lnTo>
                  <a:lnTo>
                    <a:pt x="382" y="585"/>
                  </a:lnTo>
                  <a:cubicBezTo>
                    <a:pt x="382" y="579"/>
                    <a:pt x="382" y="574"/>
                    <a:pt x="381" y="568"/>
                  </a:cubicBezTo>
                  <a:close/>
                  <a:moveTo>
                    <a:pt x="700" y="62"/>
                  </a:moveTo>
                  <a:cubicBezTo>
                    <a:pt x="661" y="22"/>
                    <a:pt x="609" y="0"/>
                    <a:pt x="558" y="0"/>
                  </a:cubicBezTo>
                  <a:cubicBezTo>
                    <a:pt x="515" y="0"/>
                    <a:pt x="476" y="16"/>
                    <a:pt x="447" y="45"/>
                  </a:cubicBezTo>
                  <a:lnTo>
                    <a:pt x="331" y="162"/>
                  </a:lnTo>
                  <a:cubicBezTo>
                    <a:pt x="331" y="162"/>
                    <a:pt x="331" y="162"/>
                    <a:pt x="330" y="163"/>
                  </a:cubicBezTo>
                  <a:cubicBezTo>
                    <a:pt x="330" y="163"/>
                    <a:pt x="330" y="163"/>
                    <a:pt x="330" y="163"/>
                  </a:cubicBezTo>
                  <a:lnTo>
                    <a:pt x="330" y="163"/>
                  </a:lnTo>
                  <a:lnTo>
                    <a:pt x="84" y="411"/>
                  </a:lnTo>
                  <a:cubicBezTo>
                    <a:pt x="72" y="423"/>
                    <a:pt x="64" y="437"/>
                    <a:pt x="60" y="452"/>
                  </a:cubicBezTo>
                  <a:lnTo>
                    <a:pt x="3" y="655"/>
                  </a:lnTo>
                  <a:cubicBezTo>
                    <a:pt x="3" y="656"/>
                    <a:pt x="0" y="672"/>
                    <a:pt x="0" y="680"/>
                  </a:cubicBezTo>
                  <a:cubicBezTo>
                    <a:pt x="0" y="726"/>
                    <a:pt x="37" y="763"/>
                    <a:pt x="83" y="763"/>
                  </a:cubicBezTo>
                  <a:cubicBezTo>
                    <a:pt x="93" y="763"/>
                    <a:pt x="110" y="759"/>
                    <a:pt x="111" y="759"/>
                  </a:cubicBezTo>
                  <a:lnTo>
                    <a:pt x="313" y="706"/>
                  </a:lnTo>
                  <a:cubicBezTo>
                    <a:pt x="328" y="701"/>
                    <a:pt x="342" y="693"/>
                    <a:pt x="354" y="682"/>
                  </a:cubicBezTo>
                  <a:lnTo>
                    <a:pt x="717" y="314"/>
                  </a:lnTo>
                  <a:cubicBezTo>
                    <a:pt x="783" y="248"/>
                    <a:pt x="776" y="137"/>
                    <a:pt x="700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385509" y="1620125"/>
            <a:ext cx="465138" cy="465138"/>
            <a:chOff x="4678363" y="4389438"/>
            <a:chExt cx="465138" cy="465138"/>
          </a:xfrm>
        </p:grpSpPr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4678363" y="4389438"/>
              <a:ext cx="465138" cy="4651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5" name="Freeform 58"/>
            <p:cNvSpPr>
              <a:spLocks noEditPoints="1"/>
            </p:cNvSpPr>
            <p:nvPr/>
          </p:nvSpPr>
          <p:spPr bwMode="auto">
            <a:xfrm>
              <a:off x="4773613" y="4483100"/>
              <a:ext cx="274638" cy="276225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30091" y="1620125"/>
            <a:ext cx="463550" cy="465138"/>
            <a:chOff x="2665413" y="3683000"/>
            <a:chExt cx="463550" cy="465138"/>
          </a:xfrm>
        </p:grpSpPr>
        <p:sp>
          <p:nvSpPr>
            <p:cNvPr id="87" name="Oval 15"/>
            <p:cNvSpPr>
              <a:spLocks noChangeArrowheads="1"/>
            </p:cNvSpPr>
            <p:nvPr/>
          </p:nvSpPr>
          <p:spPr bwMode="auto">
            <a:xfrm>
              <a:off x="2665413" y="3683000"/>
              <a:ext cx="463550" cy="4651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8" name="Freeform 68"/>
            <p:cNvSpPr>
              <a:spLocks noEditPoints="1"/>
            </p:cNvSpPr>
            <p:nvPr/>
          </p:nvSpPr>
          <p:spPr bwMode="auto">
            <a:xfrm>
              <a:off x="2759075" y="3783013"/>
              <a:ext cx="276225" cy="266700"/>
            </a:xfrm>
            <a:custGeom>
              <a:avLst/>
              <a:gdLst>
                <a:gd name="T0" fmla="*/ 566 w 770"/>
                <a:gd name="T1" fmla="*/ 438 h 739"/>
                <a:gd name="T2" fmla="*/ 551 w 770"/>
                <a:gd name="T3" fmla="*/ 484 h 739"/>
                <a:gd name="T4" fmla="*/ 585 w 770"/>
                <a:gd name="T5" fmla="*/ 685 h 739"/>
                <a:gd name="T6" fmla="*/ 412 w 770"/>
                <a:gd name="T7" fmla="*/ 592 h 739"/>
                <a:gd name="T8" fmla="*/ 385 w 770"/>
                <a:gd name="T9" fmla="*/ 585 h 739"/>
                <a:gd name="T10" fmla="*/ 359 w 770"/>
                <a:gd name="T11" fmla="*/ 592 h 739"/>
                <a:gd name="T12" fmla="*/ 186 w 770"/>
                <a:gd name="T13" fmla="*/ 685 h 739"/>
                <a:gd name="T14" fmla="*/ 219 w 770"/>
                <a:gd name="T15" fmla="*/ 484 h 739"/>
                <a:gd name="T16" fmla="*/ 205 w 770"/>
                <a:gd name="T17" fmla="*/ 438 h 739"/>
                <a:gd name="T18" fmla="*/ 59 w 770"/>
                <a:gd name="T19" fmla="*/ 293 h 739"/>
                <a:gd name="T20" fmla="*/ 258 w 770"/>
                <a:gd name="T21" fmla="*/ 263 h 739"/>
                <a:gd name="T22" fmla="*/ 299 w 770"/>
                <a:gd name="T23" fmla="*/ 233 h 739"/>
                <a:gd name="T24" fmla="*/ 385 w 770"/>
                <a:gd name="T25" fmla="*/ 54 h 739"/>
                <a:gd name="T26" fmla="*/ 471 w 770"/>
                <a:gd name="T27" fmla="*/ 233 h 739"/>
                <a:gd name="T28" fmla="*/ 513 w 770"/>
                <a:gd name="T29" fmla="*/ 263 h 739"/>
                <a:gd name="T30" fmla="*/ 711 w 770"/>
                <a:gd name="T31" fmla="*/ 293 h 739"/>
                <a:gd name="T32" fmla="*/ 566 w 770"/>
                <a:gd name="T33" fmla="*/ 438 h 739"/>
                <a:gd name="T34" fmla="*/ 763 w 770"/>
                <a:gd name="T35" fmla="*/ 275 h 739"/>
                <a:gd name="T36" fmla="*/ 719 w 770"/>
                <a:gd name="T37" fmla="*/ 239 h 739"/>
                <a:gd name="T38" fmla="*/ 521 w 770"/>
                <a:gd name="T39" fmla="*/ 210 h 739"/>
                <a:gd name="T40" fmla="*/ 435 w 770"/>
                <a:gd name="T41" fmla="*/ 31 h 739"/>
                <a:gd name="T42" fmla="*/ 385 w 770"/>
                <a:gd name="T43" fmla="*/ 0 h 739"/>
                <a:gd name="T44" fmla="*/ 335 w 770"/>
                <a:gd name="T45" fmla="*/ 31 h 739"/>
                <a:gd name="T46" fmla="*/ 249 w 770"/>
                <a:gd name="T47" fmla="*/ 210 h 739"/>
                <a:gd name="T48" fmla="*/ 51 w 770"/>
                <a:gd name="T49" fmla="*/ 239 h 739"/>
                <a:gd name="T50" fmla="*/ 7 w 770"/>
                <a:gd name="T51" fmla="*/ 275 h 739"/>
                <a:gd name="T52" fmla="*/ 20 w 770"/>
                <a:gd name="T53" fmla="*/ 330 h 739"/>
                <a:gd name="T54" fmla="*/ 165 w 770"/>
                <a:gd name="T55" fmla="*/ 475 h 739"/>
                <a:gd name="T56" fmla="*/ 132 w 770"/>
                <a:gd name="T57" fmla="*/ 676 h 739"/>
                <a:gd name="T58" fmla="*/ 154 w 770"/>
                <a:gd name="T59" fmla="*/ 729 h 739"/>
                <a:gd name="T60" fmla="*/ 186 w 770"/>
                <a:gd name="T61" fmla="*/ 739 h 739"/>
                <a:gd name="T62" fmla="*/ 212 w 770"/>
                <a:gd name="T63" fmla="*/ 732 h 739"/>
                <a:gd name="T64" fmla="*/ 385 w 770"/>
                <a:gd name="T65" fmla="*/ 639 h 739"/>
                <a:gd name="T66" fmla="*/ 558 w 770"/>
                <a:gd name="T67" fmla="*/ 732 h 739"/>
                <a:gd name="T68" fmla="*/ 585 w 770"/>
                <a:gd name="T69" fmla="*/ 739 h 739"/>
                <a:gd name="T70" fmla="*/ 616 w 770"/>
                <a:gd name="T71" fmla="*/ 729 h 739"/>
                <a:gd name="T72" fmla="*/ 639 w 770"/>
                <a:gd name="T73" fmla="*/ 676 h 739"/>
                <a:gd name="T74" fmla="*/ 605 w 770"/>
                <a:gd name="T75" fmla="*/ 475 h 739"/>
                <a:gd name="T76" fmla="*/ 750 w 770"/>
                <a:gd name="T77" fmla="*/ 330 h 739"/>
                <a:gd name="T78" fmla="*/ 763 w 770"/>
                <a:gd name="T79" fmla="*/ 275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0" h="739">
                  <a:moveTo>
                    <a:pt x="566" y="438"/>
                  </a:moveTo>
                  <a:cubicBezTo>
                    <a:pt x="554" y="450"/>
                    <a:pt x="548" y="467"/>
                    <a:pt x="551" y="484"/>
                  </a:cubicBezTo>
                  <a:lnTo>
                    <a:pt x="585" y="685"/>
                  </a:lnTo>
                  <a:lnTo>
                    <a:pt x="412" y="592"/>
                  </a:lnTo>
                  <a:cubicBezTo>
                    <a:pt x="404" y="587"/>
                    <a:pt x="394" y="585"/>
                    <a:pt x="385" y="585"/>
                  </a:cubicBezTo>
                  <a:cubicBezTo>
                    <a:pt x="376" y="585"/>
                    <a:pt x="367" y="587"/>
                    <a:pt x="359" y="592"/>
                  </a:cubicBezTo>
                  <a:lnTo>
                    <a:pt x="186" y="685"/>
                  </a:lnTo>
                  <a:lnTo>
                    <a:pt x="219" y="484"/>
                  </a:lnTo>
                  <a:cubicBezTo>
                    <a:pt x="222" y="467"/>
                    <a:pt x="217" y="450"/>
                    <a:pt x="205" y="438"/>
                  </a:cubicBezTo>
                  <a:lnTo>
                    <a:pt x="59" y="293"/>
                  </a:lnTo>
                  <a:lnTo>
                    <a:pt x="258" y="263"/>
                  </a:lnTo>
                  <a:cubicBezTo>
                    <a:pt x="276" y="260"/>
                    <a:pt x="291" y="249"/>
                    <a:pt x="299" y="233"/>
                  </a:cubicBezTo>
                  <a:lnTo>
                    <a:pt x="385" y="54"/>
                  </a:lnTo>
                  <a:lnTo>
                    <a:pt x="471" y="233"/>
                  </a:lnTo>
                  <a:cubicBezTo>
                    <a:pt x="479" y="249"/>
                    <a:pt x="495" y="260"/>
                    <a:pt x="513" y="263"/>
                  </a:cubicBezTo>
                  <a:lnTo>
                    <a:pt x="711" y="293"/>
                  </a:lnTo>
                  <a:cubicBezTo>
                    <a:pt x="711" y="293"/>
                    <a:pt x="566" y="438"/>
                    <a:pt x="566" y="438"/>
                  </a:cubicBezTo>
                  <a:close/>
                  <a:moveTo>
                    <a:pt x="763" y="275"/>
                  </a:moveTo>
                  <a:cubicBezTo>
                    <a:pt x="757" y="256"/>
                    <a:pt x="740" y="243"/>
                    <a:pt x="719" y="239"/>
                  </a:cubicBezTo>
                  <a:lnTo>
                    <a:pt x="521" y="210"/>
                  </a:lnTo>
                  <a:lnTo>
                    <a:pt x="435" y="31"/>
                  </a:lnTo>
                  <a:cubicBezTo>
                    <a:pt x="426" y="12"/>
                    <a:pt x="407" y="0"/>
                    <a:pt x="385" y="0"/>
                  </a:cubicBezTo>
                  <a:cubicBezTo>
                    <a:pt x="364" y="0"/>
                    <a:pt x="345" y="12"/>
                    <a:pt x="335" y="31"/>
                  </a:cubicBezTo>
                  <a:lnTo>
                    <a:pt x="249" y="210"/>
                  </a:lnTo>
                  <a:lnTo>
                    <a:pt x="51" y="239"/>
                  </a:lnTo>
                  <a:cubicBezTo>
                    <a:pt x="31" y="243"/>
                    <a:pt x="14" y="256"/>
                    <a:pt x="7" y="275"/>
                  </a:cubicBezTo>
                  <a:cubicBezTo>
                    <a:pt x="0" y="295"/>
                    <a:pt x="5" y="315"/>
                    <a:pt x="20" y="330"/>
                  </a:cubicBezTo>
                  <a:lnTo>
                    <a:pt x="165" y="475"/>
                  </a:lnTo>
                  <a:lnTo>
                    <a:pt x="132" y="676"/>
                  </a:lnTo>
                  <a:cubicBezTo>
                    <a:pt x="128" y="697"/>
                    <a:pt x="137" y="717"/>
                    <a:pt x="154" y="729"/>
                  </a:cubicBezTo>
                  <a:cubicBezTo>
                    <a:pt x="163" y="735"/>
                    <a:pt x="175" y="739"/>
                    <a:pt x="186" y="739"/>
                  </a:cubicBezTo>
                  <a:cubicBezTo>
                    <a:pt x="195" y="739"/>
                    <a:pt x="204" y="736"/>
                    <a:pt x="212" y="732"/>
                  </a:cubicBezTo>
                  <a:lnTo>
                    <a:pt x="385" y="639"/>
                  </a:lnTo>
                  <a:lnTo>
                    <a:pt x="558" y="732"/>
                  </a:lnTo>
                  <a:cubicBezTo>
                    <a:pt x="566" y="736"/>
                    <a:pt x="576" y="739"/>
                    <a:pt x="585" y="739"/>
                  </a:cubicBezTo>
                  <a:cubicBezTo>
                    <a:pt x="596" y="739"/>
                    <a:pt x="607" y="735"/>
                    <a:pt x="616" y="729"/>
                  </a:cubicBezTo>
                  <a:cubicBezTo>
                    <a:pt x="634" y="717"/>
                    <a:pt x="642" y="697"/>
                    <a:pt x="639" y="676"/>
                  </a:cubicBezTo>
                  <a:lnTo>
                    <a:pt x="605" y="475"/>
                  </a:lnTo>
                  <a:lnTo>
                    <a:pt x="750" y="330"/>
                  </a:lnTo>
                  <a:cubicBezTo>
                    <a:pt x="765" y="315"/>
                    <a:pt x="770" y="295"/>
                    <a:pt x="763" y="2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/>
          <p:cNvGrpSpPr/>
          <p:nvPr/>
        </p:nvGrpSpPr>
        <p:grpSpPr>
          <a:xfrm>
            <a:off x="-20782" y="1428751"/>
            <a:ext cx="4592782" cy="2362200"/>
            <a:chOff x="-11344" y="-8468"/>
            <a:chExt cx="9166689" cy="5160437"/>
          </a:xfrm>
        </p:grpSpPr>
        <p:sp>
          <p:nvSpPr>
            <p:cNvPr id="129" name="Freeform 128"/>
            <p:cNvSpPr/>
            <p:nvPr/>
          </p:nvSpPr>
          <p:spPr bwMode="auto">
            <a:xfrm>
              <a:off x="7860466" y="-8468"/>
              <a:ext cx="1294879" cy="1674041"/>
            </a:xfrm>
            <a:custGeom>
              <a:avLst/>
              <a:gdLst>
                <a:gd name="T0" fmla="*/ 2390 w 2390"/>
                <a:gd name="T1" fmla="*/ 3088 h 3088"/>
                <a:gd name="T2" fmla="*/ 2390 w 2390"/>
                <a:gd name="T3" fmla="*/ 0 h 3088"/>
                <a:gd name="T4" fmla="*/ 0 w 2390"/>
                <a:gd name="T5" fmla="*/ 974 h 3088"/>
                <a:gd name="T6" fmla="*/ 2390 w 2390"/>
                <a:gd name="T7" fmla="*/ 3088 h 3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0" h="3088">
                  <a:moveTo>
                    <a:pt x="2390" y="3088"/>
                  </a:moveTo>
                  <a:lnTo>
                    <a:pt x="2390" y="0"/>
                  </a:lnTo>
                  <a:lnTo>
                    <a:pt x="0" y="974"/>
                  </a:lnTo>
                  <a:lnTo>
                    <a:pt x="2390" y="30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1344" y="-8468"/>
              <a:ext cx="9166687" cy="516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1" name="Freeform 5"/>
            <p:cNvSpPr/>
            <p:nvPr/>
          </p:nvSpPr>
          <p:spPr bwMode="auto">
            <a:xfrm>
              <a:off x="1483847" y="2905604"/>
              <a:ext cx="3088154" cy="2246363"/>
            </a:xfrm>
            <a:custGeom>
              <a:avLst/>
              <a:gdLst>
                <a:gd name="T0" fmla="*/ 5700 w 5700"/>
                <a:gd name="T1" fmla="*/ 4143 h 4143"/>
                <a:gd name="T2" fmla="*/ 3175 w 5700"/>
                <a:gd name="T3" fmla="*/ 0 h 4143"/>
                <a:gd name="T4" fmla="*/ 0 w 5700"/>
                <a:gd name="T5" fmla="*/ 2371 h 4143"/>
                <a:gd name="T6" fmla="*/ 5700 w 5700"/>
                <a:gd name="T7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4143">
                  <a:moveTo>
                    <a:pt x="5700" y="4143"/>
                  </a:moveTo>
                  <a:lnTo>
                    <a:pt x="3175" y="0"/>
                  </a:lnTo>
                  <a:lnTo>
                    <a:pt x="0" y="2371"/>
                  </a:lnTo>
                  <a:lnTo>
                    <a:pt x="5700" y="4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32" name="Freeform 6"/>
            <p:cNvSpPr/>
            <p:nvPr/>
          </p:nvSpPr>
          <p:spPr bwMode="auto">
            <a:xfrm>
              <a:off x="-11344" y="2147278"/>
              <a:ext cx="3214541" cy="2043667"/>
            </a:xfrm>
            <a:custGeom>
              <a:avLst/>
              <a:gdLst>
                <a:gd name="T0" fmla="*/ 5935 w 5935"/>
                <a:gd name="T1" fmla="*/ 1397 h 3768"/>
                <a:gd name="T2" fmla="*/ 0 w 5935"/>
                <a:gd name="T3" fmla="*/ 0 h 3768"/>
                <a:gd name="T4" fmla="*/ 2760 w 5935"/>
                <a:gd name="T5" fmla="*/ 3768 h 3768"/>
                <a:gd name="T6" fmla="*/ 5935 w 5935"/>
                <a:gd name="T7" fmla="*/ 139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5" h="3768">
                  <a:moveTo>
                    <a:pt x="5935" y="1397"/>
                  </a:moveTo>
                  <a:lnTo>
                    <a:pt x="0" y="0"/>
                  </a:lnTo>
                  <a:lnTo>
                    <a:pt x="2760" y="3768"/>
                  </a:lnTo>
                  <a:lnTo>
                    <a:pt x="5935" y="13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3" name="Freeform 7"/>
            <p:cNvSpPr/>
            <p:nvPr/>
          </p:nvSpPr>
          <p:spPr bwMode="auto">
            <a:xfrm>
              <a:off x="-11344" y="2147278"/>
              <a:ext cx="1495191" cy="3004690"/>
            </a:xfrm>
            <a:custGeom>
              <a:avLst/>
              <a:gdLst>
                <a:gd name="T0" fmla="*/ 2760 w 2760"/>
                <a:gd name="T1" fmla="*/ 3768 h 5540"/>
                <a:gd name="T2" fmla="*/ 0 w 2760"/>
                <a:gd name="T3" fmla="*/ 0 h 5540"/>
                <a:gd name="T4" fmla="*/ 0 w 2760"/>
                <a:gd name="T5" fmla="*/ 5540 h 5540"/>
                <a:gd name="T6" fmla="*/ 2760 w 2760"/>
                <a:gd name="T7" fmla="*/ 3768 h 5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0" h="5540">
                  <a:moveTo>
                    <a:pt x="2760" y="3768"/>
                  </a:moveTo>
                  <a:lnTo>
                    <a:pt x="0" y="0"/>
                  </a:lnTo>
                  <a:lnTo>
                    <a:pt x="0" y="5540"/>
                  </a:lnTo>
                  <a:lnTo>
                    <a:pt x="2760" y="37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4" name="Freeform 8"/>
            <p:cNvSpPr/>
            <p:nvPr/>
          </p:nvSpPr>
          <p:spPr bwMode="auto">
            <a:xfrm>
              <a:off x="-11344" y="-8468"/>
              <a:ext cx="3214541" cy="2914072"/>
            </a:xfrm>
            <a:custGeom>
              <a:avLst/>
              <a:gdLst>
                <a:gd name="T0" fmla="*/ 5935 w 5935"/>
                <a:gd name="T1" fmla="*/ 5374 h 5374"/>
                <a:gd name="T2" fmla="*/ 3005 w 5935"/>
                <a:gd name="T3" fmla="*/ 1655 h 5374"/>
                <a:gd name="T4" fmla="*/ 1701 w 5935"/>
                <a:gd name="T5" fmla="*/ 0 h 5374"/>
                <a:gd name="T6" fmla="*/ 0 w 5935"/>
                <a:gd name="T7" fmla="*/ 0 h 5374"/>
                <a:gd name="T8" fmla="*/ 0 w 5935"/>
                <a:gd name="T9" fmla="*/ 3977 h 5374"/>
                <a:gd name="T10" fmla="*/ 5935 w 5935"/>
                <a:gd name="T11" fmla="*/ 5374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5" h="5374">
                  <a:moveTo>
                    <a:pt x="5935" y="5374"/>
                  </a:moveTo>
                  <a:lnTo>
                    <a:pt x="3005" y="1655"/>
                  </a:lnTo>
                  <a:lnTo>
                    <a:pt x="1701" y="0"/>
                  </a:lnTo>
                  <a:lnTo>
                    <a:pt x="0" y="0"/>
                  </a:lnTo>
                  <a:lnTo>
                    <a:pt x="0" y="3977"/>
                  </a:lnTo>
                  <a:lnTo>
                    <a:pt x="5935" y="5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5" name="Freeform 9"/>
            <p:cNvSpPr/>
            <p:nvPr/>
          </p:nvSpPr>
          <p:spPr bwMode="auto">
            <a:xfrm>
              <a:off x="1617389" y="888170"/>
              <a:ext cx="2022204" cy="2017435"/>
            </a:xfrm>
            <a:custGeom>
              <a:avLst/>
              <a:gdLst>
                <a:gd name="T0" fmla="*/ 2971 w 3734"/>
                <a:gd name="T1" fmla="*/ 3571 h 3719"/>
                <a:gd name="T2" fmla="*/ 3734 w 3734"/>
                <a:gd name="T3" fmla="*/ 841 h 3719"/>
                <a:gd name="T4" fmla="*/ 0 w 3734"/>
                <a:gd name="T5" fmla="*/ 0 h 3719"/>
                <a:gd name="T6" fmla="*/ 2930 w 3734"/>
                <a:gd name="T7" fmla="*/ 3719 h 3719"/>
                <a:gd name="T8" fmla="*/ 2971 w 3734"/>
                <a:gd name="T9" fmla="*/ 3571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4" h="3719">
                  <a:moveTo>
                    <a:pt x="2971" y="3571"/>
                  </a:moveTo>
                  <a:lnTo>
                    <a:pt x="3734" y="841"/>
                  </a:lnTo>
                  <a:lnTo>
                    <a:pt x="0" y="0"/>
                  </a:lnTo>
                  <a:lnTo>
                    <a:pt x="2930" y="3719"/>
                  </a:lnTo>
                  <a:lnTo>
                    <a:pt x="2971" y="35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6" name="Freeform 10"/>
            <p:cNvSpPr/>
            <p:nvPr/>
          </p:nvSpPr>
          <p:spPr bwMode="auto">
            <a:xfrm>
              <a:off x="1617389" y="-8468"/>
              <a:ext cx="2067513" cy="1354495"/>
            </a:xfrm>
            <a:custGeom>
              <a:avLst/>
              <a:gdLst>
                <a:gd name="T0" fmla="*/ 3734 w 3819"/>
                <a:gd name="T1" fmla="*/ 2496 h 2496"/>
                <a:gd name="T2" fmla="*/ 3819 w 3819"/>
                <a:gd name="T3" fmla="*/ 0 h 2496"/>
                <a:gd name="T4" fmla="*/ 2337 w 3819"/>
                <a:gd name="T5" fmla="*/ 0 h 2496"/>
                <a:gd name="T6" fmla="*/ 0 w 3819"/>
                <a:gd name="T7" fmla="*/ 1655 h 2496"/>
                <a:gd name="T8" fmla="*/ 3734 w 3819"/>
                <a:gd name="T9" fmla="*/ 2496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9" h="2496">
                  <a:moveTo>
                    <a:pt x="3734" y="2496"/>
                  </a:moveTo>
                  <a:lnTo>
                    <a:pt x="3819" y="0"/>
                  </a:lnTo>
                  <a:lnTo>
                    <a:pt x="2337" y="0"/>
                  </a:lnTo>
                  <a:lnTo>
                    <a:pt x="0" y="1655"/>
                  </a:lnTo>
                  <a:lnTo>
                    <a:pt x="3734" y="2496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7" name="Freeform 11"/>
            <p:cNvSpPr/>
            <p:nvPr/>
          </p:nvSpPr>
          <p:spPr bwMode="auto">
            <a:xfrm>
              <a:off x="909140" y="-8468"/>
              <a:ext cx="1974510" cy="896638"/>
            </a:xfrm>
            <a:custGeom>
              <a:avLst/>
              <a:gdLst>
                <a:gd name="T0" fmla="*/ 3641 w 3641"/>
                <a:gd name="T1" fmla="*/ 0 h 1655"/>
                <a:gd name="T2" fmla="*/ 0 w 3641"/>
                <a:gd name="T3" fmla="*/ 0 h 1655"/>
                <a:gd name="T4" fmla="*/ 1304 w 3641"/>
                <a:gd name="T5" fmla="*/ 1655 h 1655"/>
                <a:gd name="T6" fmla="*/ 3641 w 3641"/>
                <a:gd name="T7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41" h="1655">
                  <a:moveTo>
                    <a:pt x="3641" y="0"/>
                  </a:moveTo>
                  <a:lnTo>
                    <a:pt x="0" y="0"/>
                  </a:lnTo>
                  <a:lnTo>
                    <a:pt x="1304" y="1655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8" name="Freeform 12"/>
            <p:cNvSpPr/>
            <p:nvPr/>
          </p:nvSpPr>
          <p:spPr bwMode="auto">
            <a:xfrm>
              <a:off x="3639593" y="-8468"/>
              <a:ext cx="3462547" cy="1354495"/>
            </a:xfrm>
            <a:custGeom>
              <a:avLst/>
              <a:gdLst>
                <a:gd name="T0" fmla="*/ 6392 w 6392"/>
                <a:gd name="T1" fmla="*/ 1543 h 2496"/>
                <a:gd name="T2" fmla="*/ 2032 w 6392"/>
                <a:gd name="T3" fmla="*/ 0 h 2496"/>
                <a:gd name="T4" fmla="*/ 85 w 6392"/>
                <a:gd name="T5" fmla="*/ 0 h 2496"/>
                <a:gd name="T6" fmla="*/ 0 w 6392"/>
                <a:gd name="T7" fmla="*/ 2496 h 2496"/>
                <a:gd name="T8" fmla="*/ 6392 w 6392"/>
                <a:gd name="T9" fmla="*/ 1543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2" h="2496">
                  <a:moveTo>
                    <a:pt x="6392" y="1543"/>
                  </a:moveTo>
                  <a:lnTo>
                    <a:pt x="2032" y="0"/>
                  </a:lnTo>
                  <a:lnTo>
                    <a:pt x="85" y="0"/>
                  </a:lnTo>
                  <a:lnTo>
                    <a:pt x="0" y="2496"/>
                  </a:lnTo>
                  <a:lnTo>
                    <a:pt x="6392" y="154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9" name="Freeform 13"/>
            <p:cNvSpPr/>
            <p:nvPr/>
          </p:nvSpPr>
          <p:spPr bwMode="auto">
            <a:xfrm>
              <a:off x="3639593" y="828553"/>
              <a:ext cx="4907659" cy="2077052"/>
            </a:xfrm>
            <a:custGeom>
              <a:avLst/>
              <a:gdLst>
                <a:gd name="T0" fmla="*/ 9059 w 9059"/>
                <a:gd name="T1" fmla="*/ 3831 h 3831"/>
                <a:gd name="T2" fmla="*/ 6392 w 9059"/>
                <a:gd name="T3" fmla="*/ 0 h 3831"/>
                <a:gd name="T4" fmla="*/ 0 w 9059"/>
                <a:gd name="T5" fmla="*/ 953 h 3831"/>
                <a:gd name="T6" fmla="*/ 9059 w 9059"/>
                <a:gd name="T7" fmla="*/ 3831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3831">
                  <a:moveTo>
                    <a:pt x="9059" y="3831"/>
                  </a:moveTo>
                  <a:lnTo>
                    <a:pt x="6392" y="0"/>
                  </a:lnTo>
                  <a:lnTo>
                    <a:pt x="0" y="953"/>
                  </a:lnTo>
                  <a:lnTo>
                    <a:pt x="9059" y="383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0" name="Freeform 14"/>
            <p:cNvSpPr/>
            <p:nvPr/>
          </p:nvSpPr>
          <p:spPr bwMode="auto">
            <a:xfrm>
              <a:off x="6484508" y="-8468"/>
              <a:ext cx="2670835" cy="837021"/>
            </a:xfrm>
            <a:custGeom>
              <a:avLst/>
              <a:gdLst>
                <a:gd name="T0" fmla="*/ 4931 w 4931"/>
                <a:gd name="T1" fmla="*/ 0 h 1543"/>
                <a:gd name="T2" fmla="*/ 0 w 4931"/>
                <a:gd name="T3" fmla="*/ 0 h 1543"/>
                <a:gd name="T4" fmla="*/ 1143 w 4931"/>
                <a:gd name="T5" fmla="*/ 1543 h 1543"/>
                <a:gd name="T6" fmla="*/ 2541 w 4931"/>
                <a:gd name="T7" fmla="*/ 974 h 1543"/>
                <a:gd name="T8" fmla="*/ 4931 w 4931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1" h="1543">
                  <a:moveTo>
                    <a:pt x="4931" y="0"/>
                  </a:moveTo>
                  <a:lnTo>
                    <a:pt x="0" y="0"/>
                  </a:lnTo>
                  <a:lnTo>
                    <a:pt x="1143" y="1543"/>
                  </a:lnTo>
                  <a:lnTo>
                    <a:pt x="2541" y="97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1" name="Freeform 15"/>
            <p:cNvSpPr/>
            <p:nvPr/>
          </p:nvSpPr>
          <p:spPr bwMode="auto">
            <a:xfrm>
              <a:off x="7102140" y="518546"/>
              <a:ext cx="2053205" cy="2387060"/>
            </a:xfrm>
            <a:custGeom>
              <a:avLst/>
              <a:gdLst>
                <a:gd name="T0" fmla="*/ 3788 w 3788"/>
                <a:gd name="T1" fmla="*/ 2114 h 4400"/>
                <a:gd name="T2" fmla="*/ 1398 w 3788"/>
                <a:gd name="T3" fmla="*/ 0 h 4400"/>
                <a:gd name="T4" fmla="*/ 0 w 3788"/>
                <a:gd name="T5" fmla="*/ 569 h 4400"/>
                <a:gd name="T6" fmla="*/ 2667 w 3788"/>
                <a:gd name="T7" fmla="*/ 4400 h 4400"/>
                <a:gd name="T8" fmla="*/ 3788 w 3788"/>
                <a:gd name="T9" fmla="*/ 2114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8" h="4400">
                  <a:moveTo>
                    <a:pt x="3788" y="2114"/>
                  </a:moveTo>
                  <a:lnTo>
                    <a:pt x="1398" y="0"/>
                  </a:lnTo>
                  <a:lnTo>
                    <a:pt x="0" y="569"/>
                  </a:lnTo>
                  <a:lnTo>
                    <a:pt x="2667" y="4400"/>
                  </a:lnTo>
                  <a:lnTo>
                    <a:pt x="3788" y="211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2" name="Freeform 17"/>
            <p:cNvSpPr/>
            <p:nvPr/>
          </p:nvSpPr>
          <p:spPr bwMode="auto">
            <a:xfrm>
              <a:off x="4741312" y="-8468"/>
              <a:ext cx="2360827" cy="837021"/>
            </a:xfrm>
            <a:custGeom>
              <a:avLst/>
              <a:gdLst>
                <a:gd name="T0" fmla="*/ 4360 w 4360"/>
                <a:gd name="T1" fmla="*/ 1543 h 1543"/>
                <a:gd name="T2" fmla="*/ 3217 w 4360"/>
                <a:gd name="T3" fmla="*/ 0 h 1543"/>
                <a:gd name="T4" fmla="*/ 0 w 4360"/>
                <a:gd name="T5" fmla="*/ 0 h 1543"/>
                <a:gd name="T6" fmla="*/ 4360 w 4360"/>
                <a:gd name="T7" fmla="*/ 1543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0" h="1543">
                  <a:moveTo>
                    <a:pt x="4360" y="1543"/>
                  </a:moveTo>
                  <a:lnTo>
                    <a:pt x="3217" y="0"/>
                  </a:lnTo>
                  <a:lnTo>
                    <a:pt x="0" y="0"/>
                  </a:lnTo>
                  <a:lnTo>
                    <a:pt x="4360" y="154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" name="Freeform 18"/>
            <p:cNvSpPr/>
            <p:nvPr/>
          </p:nvSpPr>
          <p:spPr bwMode="auto">
            <a:xfrm>
              <a:off x="4572000" y="3640084"/>
              <a:ext cx="1981665" cy="1511884"/>
            </a:xfrm>
            <a:custGeom>
              <a:avLst/>
              <a:gdLst>
                <a:gd name="T0" fmla="*/ 3655 w 3655"/>
                <a:gd name="T1" fmla="*/ 2788 h 2788"/>
                <a:gd name="T2" fmla="*/ 2893 w 3655"/>
                <a:gd name="T3" fmla="*/ 0 h 2788"/>
                <a:gd name="T4" fmla="*/ 0 w 3655"/>
                <a:gd name="T5" fmla="*/ 2788 h 2788"/>
                <a:gd name="T6" fmla="*/ 3655 w 3655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5" h="2788">
                  <a:moveTo>
                    <a:pt x="3655" y="2788"/>
                  </a:moveTo>
                  <a:lnTo>
                    <a:pt x="2893" y="0"/>
                  </a:lnTo>
                  <a:lnTo>
                    <a:pt x="0" y="2788"/>
                  </a:lnTo>
                  <a:lnTo>
                    <a:pt x="3655" y="2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4" name="Freeform 19"/>
            <p:cNvSpPr/>
            <p:nvPr/>
          </p:nvSpPr>
          <p:spPr bwMode="auto">
            <a:xfrm>
              <a:off x="6138731" y="3640084"/>
              <a:ext cx="2019820" cy="1511884"/>
            </a:xfrm>
            <a:custGeom>
              <a:avLst/>
              <a:gdLst>
                <a:gd name="T0" fmla="*/ 3726 w 3726"/>
                <a:gd name="T1" fmla="*/ 2788 h 2788"/>
                <a:gd name="T2" fmla="*/ 0 w 3726"/>
                <a:gd name="T3" fmla="*/ 0 h 2788"/>
                <a:gd name="T4" fmla="*/ 762 w 3726"/>
                <a:gd name="T5" fmla="*/ 2788 h 2788"/>
                <a:gd name="T6" fmla="*/ 3726 w 3726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6" h="2788">
                  <a:moveTo>
                    <a:pt x="3726" y="2788"/>
                  </a:moveTo>
                  <a:lnTo>
                    <a:pt x="0" y="0"/>
                  </a:lnTo>
                  <a:lnTo>
                    <a:pt x="762" y="2788"/>
                  </a:lnTo>
                  <a:lnTo>
                    <a:pt x="3726" y="27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5" name="Freeform 20"/>
            <p:cNvSpPr/>
            <p:nvPr/>
          </p:nvSpPr>
          <p:spPr bwMode="auto">
            <a:xfrm>
              <a:off x="6138731" y="2905604"/>
              <a:ext cx="3016614" cy="2246363"/>
            </a:xfrm>
            <a:custGeom>
              <a:avLst/>
              <a:gdLst>
                <a:gd name="T0" fmla="*/ 5566 w 5566"/>
                <a:gd name="T1" fmla="*/ 4143 h 4143"/>
                <a:gd name="T2" fmla="*/ 4445 w 5566"/>
                <a:gd name="T3" fmla="*/ 0 h 4143"/>
                <a:gd name="T4" fmla="*/ 0 w 5566"/>
                <a:gd name="T5" fmla="*/ 1355 h 4143"/>
                <a:gd name="T6" fmla="*/ 3726 w 5566"/>
                <a:gd name="T7" fmla="*/ 4143 h 4143"/>
                <a:gd name="T8" fmla="*/ 5566 w 5566"/>
                <a:gd name="T9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6" h="4143">
                  <a:moveTo>
                    <a:pt x="5566" y="4143"/>
                  </a:moveTo>
                  <a:lnTo>
                    <a:pt x="4445" y="0"/>
                  </a:lnTo>
                  <a:lnTo>
                    <a:pt x="0" y="1355"/>
                  </a:lnTo>
                  <a:lnTo>
                    <a:pt x="3726" y="4143"/>
                  </a:lnTo>
                  <a:lnTo>
                    <a:pt x="5566" y="414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6" name="Freeform 21"/>
            <p:cNvSpPr/>
            <p:nvPr/>
          </p:nvSpPr>
          <p:spPr bwMode="auto">
            <a:xfrm>
              <a:off x="-11344" y="4190944"/>
              <a:ext cx="2000742" cy="961025"/>
            </a:xfrm>
            <a:custGeom>
              <a:avLst/>
              <a:gdLst>
                <a:gd name="T0" fmla="*/ 3691 w 3691"/>
                <a:gd name="T1" fmla="*/ 1772 h 1772"/>
                <a:gd name="T2" fmla="*/ 2760 w 3691"/>
                <a:gd name="T3" fmla="*/ 0 h 1772"/>
                <a:gd name="T4" fmla="*/ 0 w 3691"/>
                <a:gd name="T5" fmla="*/ 1772 h 1772"/>
                <a:gd name="T6" fmla="*/ 3691 w 3691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1" h="1772">
                  <a:moveTo>
                    <a:pt x="3691" y="1772"/>
                  </a:moveTo>
                  <a:lnTo>
                    <a:pt x="2760" y="0"/>
                  </a:lnTo>
                  <a:lnTo>
                    <a:pt x="0" y="1772"/>
                  </a:lnTo>
                  <a:lnTo>
                    <a:pt x="3691" y="177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7" name="Freeform 22"/>
            <p:cNvSpPr/>
            <p:nvPr/>
          </p:nvSpPr>
          <p:spPr bwMode="auto">
            <a:xfrm>
              <a:off x="1483847" y="4190944"/>
              <a:ext cx="3088154" cy="961025"/>
            </a:xfrm>
            <a:custGeom>
              <a:avLst/>
              <a:gdLst>
                <a:gd name="T0" fmla="*/ 5700 w 5700"/>
                <a:gd name="T1" fmla="*/ 1772 h 1772"/>
                <a:gd name="T2" fmla="*/ 0 w 5700"/>
                <a:gd name="T3" fmla="*/ 0 h 1772"/>
                <a:gd name="T4" fmla="*/ 931 w 5700"/>
                <a:gd name="T5" fmla="*/ 1772 h 1772"/>
                <a:gd name="T6" fmla="*/ 5700 w 5700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1772">
                  <a:moveTo>
                    <a:pt x="5700" y="1772"/>
                  </a:moveTo>
                  <a:lnTo>
                    <a:pt x="0" y="0"/>
                  </a:lnTo>
                  <a:lnTo>
                    <a:pt x="931" y="1772"/>
                  </a:lnTo>
                  <a:lnTo>
                    <a:pt x="5700" y="1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8" name="Freeform 23"/>
            <p:cNvSpPr/>
            <p:nvPr/>
          </p:nvSpPr>
          <p:spPr bwMode="auto">
            <a:xfrm>
              <a:off x="3639593" y="1346027"/>
              <a:ext cx="4907659" cy="2294057"/>
            </a:xfrm>
            <a:custGeom>
              <a:avLst/>
              <a:gdLst>
                <a:gd name="T0" fmla="*/ 9059 w 9059"/>
                <a:gd name="T1" fmla="*/ 2878 h 4233"/>
                <a:gd name="T2" fmla="*/ 0 w 9059"/>
                <a:gd name="T3" fmla="*/ 0 h 4233"/>
                <a:gd name="T4" fmla="*/ 4614 w 9059"/>
                <a:gd name="T5" fmla="*/ 4233 h 4233"/>
                <a:gd name="T6" fmla="*/ 9059 w 9059"/>
                <a:gd name="T7" fmla="*/ 2878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4233">
                  <a:moveTo>
                    <a:pt x="9059" y="2878"/>
                  </a:moveTo>
                  <a:lnTo>
                    <a:pt x="0" y="0"/>
                  </a:lnTo>
                  <a:lnTo>
                    <a:pt x="4614" y="4233"/>
                  </a:lnTo>
                  <a:lnTo>
                    <a:pt x="9059" y="2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9" name="Freeform 24"/>
            <p:cNvSpPr/>
            <p:nvPr/>
          </p:nvSpPr>
          <p:spPr bwMode="auto">
            <a:xfrm>
              <a:off x="3227044" y="1346027"/>
              <a:ext cx="2911688" cy="2294057"/>
            </a:xfrm>
            <a:custGeom>
              <a:avLst/>
              <a:gdLst>
                <a:gd name="T0" fmla="*/ 5377 w 5377"/>
                <a:gd name="T1" fmla="*/ 4233 h 4233"/>
                <a:gd name="T2" fmla="*/ 763 w 5377"/>
                <a:gd name="T3" fmla="*/ 0 h 4233"/>
                <a:gd name="T4" fmla="*/ 0 w 5377"/>
                <a:gd name="T5" fmla="*/ 2730 h 4233"/>
                <a:gd name="T6" fmla="*/ 5377 w 5377"/>
                <a:gd name="T7" fmla="*/ 4233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77" h="4233">
                  <a:moveTo>
                    <a:pt x="5377" y="4233"/>
                  </a:moveTo>
                  <a:lnTo>
                    <a:pt x="763" y="0"/>
                  </a:lnTo>
                  <a:lnTo>
                    <a:pt x="0" y="2730"/>
                  </a:lnTo>
                  <a:lnTo>
                    <a:pt x="5377" y="4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0" name="Freeform 25"/>
            <p:cNvSpPr/>
            <p:nvPr/>
          </p:nvSpPr>
          <p:spPr bwMode="auto">
            <a:xfrm>
              <a:off x="3203197" y="2824525"/>
              <a:ext cx="2935535" cy="2327442"/>
            </a:xfrm>
            <a:custGeom>
              <a:avLst/>
              <a:gdLst>
                <a:gd name="T0" fmla="*/ 5418 w 5418"/>
                <a:gd name="T1" fmla="*/ 1503 h 4291"/>
                <a:gd name="T2" fmla="*/ 41 w 5418"/>
                <a:gd name="T3" fmla="*/ 0 h 4291"/>
                <a:gd name="T4" fmla="*/ 0 w 5418"/>
                <a:gd name="T5" fmla="*/ 148 h 4291"/>
                <a:gd name="T6" fmla="*/ 2525 w 5418"/>
                <a:gd name="T7" fmla="*/ 4291 h 4291"/>
                <a:gd name="T8" fmla="*/ 5418 w 5418"/>
                <a:gd name="T9" fmla="*/ 1503 h 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8" h="4291">
                  <a:moveTo>
                    <a:pt x="5418" y="1503"/>
                  </a:moveTo>
                  <a:lnTo>
                    <a:pt x="41" y="0"/>
                  </a:lnTo>
                  <a:lnTo>
                    <a:pt x="0" y="148"/>
                  </a:lnTo>
                  <a:lnTo>
                    <a:pt x="2525" y="4291"/>
                  </a:lnTo>
                  <a:lnTo>
                    <a:pt x="5418" y="150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1" name="Freeform 26"/>
            <p:cNvSpPr/>
            <p:nvPr/>
          </p:nvSpPr>
          <p:spPr bwMode="auto">
            <a:xfrm>
              <a:off x="8547252" y="1665573"/>
              <a:ext cx="608093" cy="3486394"/>
            </a:xfrm>
            <a:custGeom>
              <a:avLst/>
              <a:gdLst>
                <a:gd name="T0" fmla="*/ 1121 w 1121"/>
                <a:gd name="T1" fmla="*/ 6429 h 6429"/>
                <a:gd name="T2" fmla="*/ 1121 w 1121"/>
                <a:gd name="T3" fmla="*/ 0 h 6429"/>
                <a:gd name="T4" fmla="*/ 0 w 1121"/>
                <a:gd name="T5" fmla="*/ 2286 h 6429"/>
                <a:gd name="T6" fmla="*/ 1121 w 1121"/>
                <a:gd name="T7" fmla="*/ 6429 h 6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1" h="6429">
                  <a:moveTo>
                    <a:pt x="1121" y="6429"/>
                  </a:moveTo>
                  <a:lnTo>
                    <a:pt x="1121" y="0"/>
                  </a:lnTo>
                  <a:lnTo>
                    <a:pt x="0" y="2286"/>
                  </a:lnTo>
                  <a:lnTo>
                    <a:pt x="1121" y="642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业绩增长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0" y="1428751"/>
            <a:ext cx="4572000" cy="236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5628" y="26479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ea"/>
              </a:rPr>
              <a:t>25%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25980" y="228946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ea"/>
              </a:rPr>
              <a:t>50%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41980" y="192013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ea"/>
              </a:rPr>
              <a:t>75%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57982" y="15508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ea"/>
              </a:rPr>
              <a:t>100%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3028951"/>
            <a:ext cx="609600" cy="762000"/>
            <a:chOff x="457200" y="3028951"/>
            <a:chExt cx="609600" cy="762000"/>
          </a:xfrm>
        </p:grpSpPr>
        <p:sp>
          <p:nvSpPr>
            <p:cNvPr id="85" name="Rectangle 84"/>
            <p:cNvSpPr/>
            <p:nvPr/>
          </p:nvSpPr>
          <p:spPr>
            <a:xfrm>
              <a:off x="457200" y="3028951"/>
              <a:ext cx="609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16200000">
              <a:off x="400366" y="322528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2012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73200" y="2647950"/>
            <a:ext cx="609600" cy="1143000"/>
            <a:chOff x="1473200" y="2647950"/>
            <a:chExt cx="609600" cy="1143000"/>
          </a:xfrm>
        </p:grpSpPr>
        <p:sp>
          <p:nvSpPr>
            <p:cNvPr id="113" name="Rectangle 112"/>
            <p:cNvSpPr/>
            <p:nvPr/>
          </p:nvSpPr>
          <p:spPr>
            <a:xfrm>
              <a:off x="1473200" y="2647950"/>
              <a:ext cx="6096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 rot="16200000">
              <a:off x="1416364" y="303478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2013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89200" y="2266951"/>
            <a:ext cx="609600" cy="1524000"/>
            <a:chOff x="2489200" y="2266951"/>
            <a:chExt cx="609600" cy="1524000"/>
          </a:xfrm>
        </p:grpSpPr>
        <p:sp>
          <p:nvSpPr>
            <p:cNvPr id="114" name="Rectangle 113"/>
            <p:cNvSpPr/>
            <p:nvPr/>
          </p:nvSpPr>
          <p:spPr>
            <a:xfrm>
              <a:off x="2489200" y="2266951"/>
              <a:ext cx="609600" cy="15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2432365" y="284428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2014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05200" y="1885951"/>
            <a:ext cx="609600" cy="1905000"/>
            <a:chOff x="3505200" y="1885951"/>
            <a:chExt cx="609600" cy="1905000"/>
          </a:xfrm>
        </p:grpSpPr>
        <p:sp>
          <p:nvSpPr>
            <p:cNvPr id="115" name="Rectangle 114"/>
            <p:cNvSpPr/>
            <p:nvPr/>
          </p:nvSpPr>
          <p:spPr>
            <a:xfrm>
              <a:off x="3505200" y="1885951"/>
              <a:ext cx="609600" cy="190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16200000">
              <a:off x="3448365" y="264148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2015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381000" y="3950553"/>
            <a:ext cx="8305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5" b="1505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0" b="8700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0" name="文本框 128"/>
          <p:cNvSpPr txBox="1">
            <a:spLocks noChangeArrowheads="1"/>
          </p:cNvSpPr>
          <p:nvPr/>
        </p:nvSpPr>
        <p:spPr bwMode="auto">
          <a:xfrm>
            <a:off x="4038600" y="1713049"/>
            <a:ext cx="38171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团队成员介绍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1" name="文本框 128"/>
          <p:cNvSpPr txBox="1">
            <a:spLocks noChangeArrowheads="1"/>
          </p:cNvSpPr>
          <p:nvPr/>
        </p:nvSpPr>
        <p:spPr bwMode="auto">
          <a:xfrm>
            <a:off x="-51428" y="1885950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28"/>
          <p:cNvSpPr txBox="1">
            <a:spLocks noChangeArrowheads="1"/>
          </p:cNvSpPr>
          <p:nvPr/>
        </p:nvSpPr>
        <p:spPr bwMode="auto">
          <a:xfrm>
            <a:off x="4047565" y="2482490"/>
            <a:ext cx="39090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单击此处添加本章节的简要内容。封面和内页的素材和图表都经过严格挑选，所有素材均可自由编辑替换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1712914"/>
            <a:ext cx="1524000" cy="1717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524000" y="-3175"/>
            <a:ext cx="1524000" cy="1716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3048000" y="3430589"/>
            <a:ext cx="1524000" cy="1716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4572000" y="1712914"/>
            <a:ext cx="1524000" cy="1717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6096000" y="-3175"/>
            <a:ext cx="1524000" cy="1716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7620000" y="3430589"/>
            <a:ext cx="1524000" cy="1716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1" name="Freeform 17"/>
          <p:cNvSpPr/>
          <p:nvPr/>
        </p:nvSpPr>
        <p:spPr bwMode="auto">
          <a:xfrm>
            <a:off x="0" y="3430590"/>
            <a:ext cx="1524000" cy="1449388"/>
          </a:xfrm>
          <a:custGeom>
            <a:avLst/>
            <a:gdLst>
              <a:gd name="T0" fmla="*/ 3547 w 3547"/>
              <a:gd name="T1" fmla="*/ 0 h 3370"/>
              <a:gd name="T2" fmla="*/ 1773 w 3547"/>
              <a:gd name="T3" fmla="*/ 0 h 3370"/>
              <a:gd name="T4" fmla="*/ 0 w 3547"/>
              <a:gd name="T5" fmla="*/ 1995 h 3370"/>
              <a:gd name="T6" fmla="*/ 3547 w 3547"/>
              <a:gd name="T7" fmla="*/ 3370 h 3370"/>
              <a:gd name="T8" fmla="*/ 3547 w 3547"/>
              <a:gd name="T9" fmla="*/ 0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7" h="3370">
                <a:moveTo>
                  <a:pt x="3547" y="0"/>
                </a:moveTo>
                <a:lnTo>
                  <a:pt x="1773" y="0"/>
                </a:lnTo>
                <a:lnTo>
                  <a:pt x="0" y="1995"/>
                </a:lnTo>
                <a:lnTo>
                  <a:pt x="3547" y="3370"/>
                </a:lnTo>
                <a:lnTo>
                  <a:pt x="3547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2" name="Freeform 18"/>
          <p:cNvSpPr/>
          <p:nvPr/>
        </p:nvSpPr>
        <p:spPr bwMode="auto">
          <a:xfrm>
            <a:off x="0" y="4287839"/>
            <a:ext cx="1524000" cy="858838"/>
          </a:xfrm>
          <a:custGeom>
            <a:avLst/>
            <a:gdLst>
              <a:gd name="T0" fmla="*/ 3547 w 3547"/>
              <a:gd name="T1" fmla="*/ 1375 h 1995"/>
              <a:gd name="T2" fmla="*/ 0 w 3547"/>
              <a:gd name="T3" fmla="*/ 0 h 1995"/>
              <a:gd name="T4" fmla="*/ 0 w 3547"/>
              <a:gd name="T5" fmla="*/ 1995 h 1995"/>
              <a:gd name="T6" fmla="*/ 3547 w 3547"/>
              <a:gd name="T7" fmla="*/ 1995 h 1995"/>
              <a:gd name="T8" fmla="*/ 3547 w 3547"/>
              <a:gd name="T9" fmla="*/ 1375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7" h="1995">
                <a:moveTo>
                  <a:pt x="3547" y="1375"/>
                </a:moveTo>
                <a:lnTo>
                  <a:pt x="0" y="0"/>
                </a:lnTo>
                <a:lnTo>
                  <a:pt x="0" y="1995"/>
                </a:lnTo>
                <a:lnTo>
                  <a:pt x="3547" y="1995"/>
                </a:lnTo>
                <a:lnTo>
                  <a:pt x="3547" y="137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3" name="Freeform 19"/>
          <p:cNvSpPr/>
          <p:nvPr/>
        </p:nvSpPr>
        <p:spPr bwMode="auto">
          <a:xfrm>
            <a:off x="0" y="3430588"/>
            <a:ext cx="762000" cy="857250"/>
          </a:xfrm>
          <a:custGeom>
            <a:avLst/>
            <a:gdLst>
              <a:gd name="T0" fmla="*/ 1773 w 1773"/>
              <a:gd name="T1" fmla="*/ 0 h 1995"/>
              <a:gd name="T2" fmla="*/ 0 w 1773"/>
              <a:gd name="T3" fmla="*/ 0 h 1995"/>
              <a:gd name="T4" fmla="*/ 0 w 1773"/>
              <a:gd name="T5" fmla="*/ 1995 h 1995"/>
              <a:gd name="T6" fmla="*/ 1773 w 1773"/>
              <a:gd name="T7" fmla="*/ 0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3" h="1995">
                <a:moveTo>
                  <a:pt x="1773" y="0"/>
                </a:moveTo>
                <a:lnTo>
                  <a:pt x="0" y="0"/>
                </a:lnTo>
                <a:lnTo>
                  <a:pt x="0" y="1995"/>
                </a:lnTo>
                <a:lnTo>
                  <a:pt x="17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4" name="Freeform 20"/>
          <p:cNvSpPr/>
          <p:nvPr/>
        </p:nvSpPr>
        <p:spPr bwMode="auto">
          <a:xfrm>
            <a:off x="4572000" y="3430589"/>
            <a:ext cx="1143000" cy="1716088"/>
          </a:xfrm>
          <a:custGeom>
            <a:avLst/>
            <a:gdLst>
              <a:gd name="T0" fmla="*/ 1773 w 2661"/>
              <a:gd name="T1" fmla="*/ 0 h 3990"/>
              <a:gd name="T2" fmla="*/ 0 w 2661"/>
              <a:gd name="T3" fmla="*/ 3582 h 3990"/>
              <a:gd name="T4" fmla="*/ 0 w 2661"/>
              <a:gd name="T5" fmla="*/ 3990 h 3990"/>
              <a:gd name="T6" fmla="*/ 2661 w 2661"/>
              <a:gd name="T7" fmla="*/ 3990 h 3990"/>
              <a:gd name="T8" fmla="*/ 1773 w 2661"/>
              <a:gd name="T9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1" h="3990">
                <a:moveTo>
                  <a:pt x="1773" y="0"/>
                </a:moveTo>
                <a:lnTo>
                  <a:pt x="0" y="3582"/>
                </a:lnTo>
                <a:lnTo>
                  <a:pt x="0" y="3990"/>
                </a:lnTo>
                <a:lnTo>
                  <a:pt x="2661" y="3990"/>
                </a:lnTo>
                <a:lnTo>
                  <a:pt x="1773" y="0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5" name="Freeform 21"/>
          <p:cNvSpPr/>
          <p:nvPr/>
        </p:nvSpPr>
        <p:spPr bwMode="auto">
          <a:xfrm>
            <a:off x="5334000" y="3430589"/>
            <a:ext cx="762000" cy="1716088"/>
          </a:xfrm>
          <a:custGeom>
            <a:avLst/>
            <a:gdLst>
              <a:gd name="T0" fmla="*/ 1774 w 1774"/>
              <a:gd name="T1" fmla="*/ 0 h 3990"/>
              <a:gd name="T2" fmla="*/ 0 w 1774"/>
              <a:gd name="T3" fmla="*/ 0 h 3990"/>
              <a:gd name="T4" fmla="*/ 888 w 1774"/>
              <a:gd name="T5" fmla="*/ 3990 h 3990"/>
              <a:gd name="T6" fmla="*/ 1774 w 1774"/>
              <a:gd name="T7" fmla="*/ 3990 h 3990"/>
              <a:gd name="T8" fmla="*/ 1774 w 1774"/>
              <a:gd name="T9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4" h="3990">
                <a:moveTo>
                  <a:pt x="1774" y="0"/>
                </a:moveTo>
                <a:lnTo>
                  <a:pt x="0" y="0"/>
                </a:lnTo>
                <a:lnTo>
                  <a:pt x="888" y="3990"/>
                </a:lnTo>
                <a:lnTo>
                  <a:pt x="1774" y="3990"/>
                </a:lnTo>
                <a:lnTo>
                  <a:pt x="1774" y="0"/>
                </a:lnTo>
                <a:close/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6" name="Freeform 22"/>
          <p:cNvSpPr/>
          <p:nvPr/>
        </p:nvSpPr>
        <p:spPr bwMode="auto">
          <a:xfrm>
            <a:off x="4572000" y="3430589"/>
            <a:ext cx="762000" cy="1539875"/>
          </a:xfrm>
          <a:custGeom>
            <a:avLst/>
            <a:gdLst>
              <a:gd name="T0" fmla="*/ 1773 w 1773"/>
              <a:gd name="T1" fmla="*/ 0 h 3582"/>
              <a:gd name="T2" fmla="*/ 0 w 1773"/>
              <a:gd name="T3" fmla="*/ 0 h 3582"/>
              <a:gd name="T4" fmla="*/ 0 w 1773"/>
              <a:gd name="T5" fmla="*/ 3582 h 3582"/>
              <a:gd name="T6" fmla="*/ 1773 w 1773"/>
              <a:gd name="T7" fmla="*/ 0 h 3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3" h="3582">
                <a:moveTo>
                  <a:pt x="1773" y="0"/>
                </a:moveTo>
                <a:lnTo>
                  <a:pt x="0" y="0"/>
                </a:lnTo>
                <a:lnTo>
                  <a:pt x="0" y="3582"/>
                </a:lnTo>
                <a:lnTo>
                  <a:pt x="17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7" name="Freeform 23"/>
          <p:cNvSpPr/>
          <p:nvPr/>
        </p:nvSpPr>
        <p:spPr bwMode="auto">
          <a:xfrm>
            <a:off x="2378079" y="1712914"/>
            <a:ext cx="669925" cy="1717675"/>
          </a:xfrm>
          <a:custGeom>
            <a:avLst/>
            <a:gdLst>
              <a:gd name="T0" fmla="*/ 1560 w 1560"/>
              <a:gd name="T1" fmla="*/ 0 h 3991"/>
              <a:gd name="T2" fmla="*/ 0 w 1560"/>
              <a:gd name="T3" fmla="*/ 0 h 3991"/>
              <a:gd name="T4" fmla="*/ 1560 w 1560"/>
              <a:gd name="T5" fmla="*/ 3991 h 3991"/>
              <a:gd name="T6" fmla="*/ 1560 w 1560"/>
              <a:gd name="T7" fmla="*/ 0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0" h="3991">
                <a:moveTo>
                  <a:pt x="1560" y="0"/>
                </a:moveTo>
                <a:lnTo>
                  <a:pt x="0" y="0"/>
                </a:lnTo>
                <a:lnTo>
                  <a:pt x="1560" y="3991"/>
                </a:lnTo>
                <a:lnTo>
                  <a:pt x="1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8" name="Freeform 24"/>
          <p:cNvSpPr/>
          <p:nvPr/>
        </p:nvSpPr>
        <p:spPr bwMode="auto">
          <a:xfrm>
            <a:off x="1524000" y="1712914"/>
            <a:ext cx="1524000" cy="1717675"/>
          </a:xfrm>
          <a:custGeom>
            <a:avLst/>
            <a:gdLst>
              <a:gd name="T0" fmla="*/ 3547 w 3547"/>
              <a:gd name="T1" fmla="*/ 3991 h 3991"/>
              <a:gd name="T2" fmla="*/ 1987 w 3547"/>
              <a:gd name="T3" fmla="*/ 0 h 3991"/>
              <a:gd name="T4" fmla="*/ 0 w 3547"/>
              <a:gd name="T5" fmla="*/ 0 h 3991"/>
              <a:gd name="T6" fmla="*/ 0 w 3547"/>
              <a:gd name="T7" fmla="*/ 1996 h 3991"/>
              <a:gd name="T8" fmla="*/ 3547 w 3547"/>
              <a:gd name="T9" fmla="*/ 3991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7" h="3991">
                <a:moveTo>
                  <a:pt x="3547" y="3991"/>
                </a:moveTo>
                <a:lnTo>
                  <a:pt x="1987" y="0"/>
                </a:lnTo>
                <a:lnTo>
                  <a:pt x="0" y="0"/>
                </a:lnTo>
                <a:lnTo>
                  <a:pt x="0" y="1996"/>
                </a:lnTo>
                <a:lnTo>
                  <a:pt x="3547" y="399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9" name="Freeform 25"/>
          <p:cNvSpPr/>
          <p:nvPr/>
        </p:nvSpPr>
        <p:spPr bwMode="auto">
          <a:xfrm>
            <a:off x="1524000" y="2571750"/>
            <a:ext cx="1524000" cy="858838"/>
          </a:xfrm>
          <a:custGeom>
            <a:avLst/>
            <a:gdLst>
              <a:gd name="T0" fmla="*/ 3547 w 3547"/>
              <a:gd name="T1" fmla="*/ 1995 h 1995"/>
              <a:gd name="T2" fmla="*/ 0 w 3547"/>
              <a:gd name="T3" fmla="*/ 0 h 1995"/>
              <a:gd name="T4" fmla="*/ 0 w 3547"/>
              <a:gd name="T5" fmla="*/ 1995 h 1995"/>
              <a:gd name="T6" fmla="*/ 3547 w 3547"/>
              <a:gd name="T7" fmla="*/ 1995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7" h="1995">
                <a:moveTo>
                  <a:pt x="3547" y="1995"/>
                </a:moveTo>
                <a:lnTo>
                  <a:pt x="0" y="0"/>
                </a:lnTo>
                <a:lnTo>
                  <a:pt x="0" y="1995"/>
                </a:lnTo>
                <a:lnTo>
                  <a:pt x="3547" y="199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0" name="Freeform 26"/>
          <p:cNvSpPr/>
          <p:nvPr/>
        </p:nvSpPr>
        <p:spPr bwMode="auto">
          <a:xfrm>
            <a:off x="3048004" y="-3175"/>
            <a:ext cx="963613" cy="1716088"/>
          </a:xfrm>
          <a:custGeom>
            <a:avLst/>
            <a:gdLst>
              <a:gd name="T0" fmla="*/ 2241 w 2241"/>
              <a:gd name="T1" fmla="*/ 3990 h 3990"/>
              <a:gd name="T2" fmla="*/ 653 w 2241"/>
              <a:gd name="T3" fmla="*/ 0 h 3990"/>
              <a:gd name="T4" fmla="*/ 0 w 2241"/>
              <a:gd name="T5" fmla="*/ 0 h 3990"/>
              <a:gd name="T6" fmla="*/ 0 w 2241"/>
              <a:gd name="T7" fmla="*/ 3990 h 3990"/>
              <a:gd name="T8" fmla="*/ 2241 w 2241"/>
              <a:gd name="T9" fmla="*/ 399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1" h="3990">
                <a:moveTo>
                  <a:pt x="2241" y="3990"/>
                </a:moveTo>
                <a:lnTo>
                  <a:pt x="653" y="0"/>
                </a:lnTo>
                <a:lnTo>
                  <a:pt x="0" y="0"/>
                </a:lnTo>
                <a:lnTo>
                  <a:pt x="0" y="3990"/>
                </a:lnTo>
                <a:lnTo>
                  <a:pt x="2241" y="399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2" name="Freeform 27"/>
          <p:cNvSpPr/>
          <p:nvPr/>
        </p:nvSpPr>
        <p:spPr bwMode="auto">
          <a:xfrm>
            <a:off x="4011613" y="590551"/>
            <a:ext cx="560388" cy="1122363"/>
          </a:xfrm>
          <a:custGeom>
            <a:avLst/>
            <a:gdLst>
              <a:gd name="T0" fmla="*/ 1306 w 1306"/>
              <a:gd name="T1" fmla="*/ 0 h 2608"/>
              <a:gd name="T2" fmla="*/ 0 w 1306"/>
              <a:gd name="T3" fmla="*/ 2608 h 2608"/>
              <a:gd name="T4" fmla="*/ 1306 w 1306"/>
              <a:gd name="T5" fmla="*/ 2608 h 2608"/>
              <a:gd name="T6" fmla="*/ 1306 w 1306"/>
              <a:gd name="T7" fmla="*/ 0 h 2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06" h="2608">
                <a:moveTo>
                  <a:pt x="1306" y="0"/>
                </a:moveTo>
                <a:lnTo>
                  <a:pt x="0" y="2608"/>
                </a:lnTo>
                <a:lnTo>
                  <a:pt x="1306" y="2608"/>
                </a:lnTo>
                <a:lnTo>
                  <a:pt x="1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3" name="Freeform 28"/>
          <p:cNvSpPr/>
          <p:nvPr/>
        </p:nvSpPr>
        <p:spPr bwMode="auto">
          <a:xfrm>
            <a:off x="3328992" y="-3175"/>
            <a:ext cx="1243013" cy="1716088"/>
          </a:xfrm>
          <a:custGeom>
            <a:avLst/>
            <a:gdLst>
              <a:gd name="T0" fmla="*/ 2894 w 2894"/>
              <a:gd name="T1" fmla="*/ 0 h 3990"/>
              <a:gd name="T2" fmla="*/ 0 w 2894"/>
              <a:gd name="T3" fmla="*/ 0 h 3990"/>
              <a:gd name="T4" fmla="*/ 1588 w 2894"/>
              <a:gd name="T5" fmla="*/ 3990 h 3990"/>
              <a:gd name="T6" fmla="*/ 2894 w 2894"/>
              <a:gd name="T7" fmla="*/ 1382 h 3990"/>
              <a:gd name="T8" fmla="*/ 2894 w 2894"/>
              <a:gd name="T9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4" h="3990">
                <a:moveTo>
                  <a:pt x="2894" y="0"/>
                </a:moveTo>
                <a:lnTo>
                  <a:pt x="0" y="0"/>
                </a:lnTo>
                <a:lnTo>
                  <a:pt x="1588" y="3990"/>
                </a:lnTo>
                <a:lnTo>
                  <a:pt x="2894" y="1382"/>
                </a:lnTo>
                <a:lnTo>
                  <a:pt x="289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4" name="Freeform 29"/>
          <p:cNvSpPr/>
          <p:nvPr/>
        </p:nvSpPr>
        <p:spPr bwMode="auto">
          <a:xfrm>
            <a:off x="6096000" y="1712913"/>
            <a:ext cx="1524000" cy="858838"/>
          </a:xfrm>
          <a:custGeom>
            <a:avLst/>
            <a:gdLst>
              <a:gd name="T0" fmla="*/ 3547 w 3547"/>
              <a:gd name="T1" fmla="*/ 0 h 1996"/>
              <a:gd name="T2" fmla="*/ 0 w 3547"/>
              <a:gd name="T3" fmla="*/ 0 h 1996"/>
              <a:gd name="T4" fmla="*/ 0 w 3547"/>
              <a:gd name="T5" fmla="*/ 1996 h 1996"/>
              <a:gd name="T6" fmla="*/ 3547 w 3547"/>
              <a:gd name="T7" fmla="*/ 1138 h 1996"/>
              <a:gd name="T8" fmla="*/ 3547 w 3547"/>
              <a:gd name="T9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7" h="1996">
                <a:moveTo>
                  <a:pt x="3547" y="0"/>
                </a:moveTo>
                <a:lnTo>
                  <a:pt x="0" y="0"/>
                </a:lnTo>
                <a:lnTo>
                  <a:pt x="0" y="1996"/>
                </a:lnTo>
                <a:lnTo>
                  <a:pt x="3547" y="1138"/>
                </a:lnTo>
                <a:lnTo>
                  <a:pt x="35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5" name="Freeform 30"/>
          <p:cNvSpPr/>
          <p:nvPr/>
        </p:nvSpPr>
        <p:spPr bwMode="auto">
          <a:xfrm>
            <a:off x="6096000" y="2203451"/>
            <a:ext cx="1524000" cy="1227138"/>
          </a:xfrm>
          <a:custGeom>
            <a:avLst/>
            <a:gdLst>
              <a:gd name="T0" fmla="*/ 3547 w 3547"/>
              <a:gd name="T1" fmla="*/ 0 h 2853"/>
              <a:gd name="T2" fmla="*/ 0 w 3547"/>
              <a:gd name="T3" fmla="*/ 858 h 2853"/>
              <a:gd name="T4" fmla="*/ 0 w 3547"/>
              <a:gd name="T5" fmla="*/ 2853 h 2853"/>
              <a:gd name="T6" fmla="*/ 1773 w 3547"/>
              <a:gd name="T7" fmla="*/ 2853 h 2853"/>
              <a:gd name="T8" fmla="*/ 3547 w 3547"/>
              <a:gd name="T9" fmla="*/ 0 h 2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7" h="2853">
                <a:moveTo>
                  <a:pt x="3547" y="0"/>
                </a:moveTo>
                <a:lnTo>
                  <a:pt x="0" y="858"/>
                </a:lnTo>
                <a:lnTo>
                  <a:pt x="0" y="2853"/>
                </a:lnTo>
                <a:lnTo>
                  <a:pt x="1773" y="2853"/>
                </a:lnTo>
                <a:lnTo>
                  <a:pt x="354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6" name="Freeform 31"/>
          <p:cNvSpPr/>
          <p:nvPr/>
        </p:nvSpPr>
        <p:spPr bwMode="auto">
          <a:xfrm>
            <a:off x="6858000" y="2203451"/>
            <a:ext cx="762000" cy="1227138"/>
          </a:xfrm>
          <a:custGeom>
            <a:avLst/>
            <a:gdLst>
              <a:gd name="T0" fmla="*/ 1774 w 1774"/>
              <a:gd name="T1" fmla="*/ 0 h 2853"/>
              <a:gd name="T2" fmla="*/ 0 w 1774"/>
              <a:gd name="T3" fmla="*/ 2853 h 2853"/>
              <a:gd name="T4" fmla="*/ 1774 w 1774"/>
              <a:gd name="T5" fmla="*/ 2853 h 2853"/>
              <a:gd name="T6" fmla="*/ 1774 w 1774"/>
              <a:gd name="T7" fmla="*/ 0 h 2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4" h="2853">
                <a:moveTo>
                  <a:pt x="1774" y="0"/>
                </a:moveTo>
                <a:lnTo>
                  <a:pt x="0" y="2853"/>
                </a:lnTo>
                <a:lnTo>
                  <a:pt x="1774" y="2853"/>
                </a:lnTo>
                <a:lnTo>
                  <a:pt x="17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7" name="Freeform 32"/>
          <p:cNvSpPr/>
          <p:nvPr/>
        </p:nvSpPr>
        <p:spPr bwMode="auto">
          <a:xfrm>
            <a:off x="7620000" y="449263"/>
            <a:ext cx="1016000" cy="1263650"/>
          </a:xfrm>
          <a:custGeom>
            <a:avLst/>
            <a:gdLst>
              <a:gd name="T0" fmla="*/ 1066 w 2365"/>
              <a:gd name="T1" fmla="*/ 0 h 2939"/>
              <a:gd name="T2" fmla="*/ 0 w 2365"/>
              <a:gd name="T3" fmla="*/ 1051 h 2939"/>
              <a:gd name="T4" fmla="*/ 0 w 2365"/>
              <a:gd name="T5" fmla="*/ 2939 h 2939"/>
              <a:gd name="T6" fmla="*/ 2365 w 2365"/>
              <a:gd name="T7" fmla="*/ 2939 h 2939"/>
              <a:gd name="T8" fmla="*/ 1066 w 2365"/>
              <a:gd name="T9" fmla="*/ 0 h 2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5" h="2939">
                <a:moveTo>
                  <a:pt x="1066" y="0"/>
                </a:moveTo>
                <a:lnTo>
                  <a:pt x="0" y="1051"/>
                </a:lnTo>
                <a:lnTo>
                  <a:pt x="0" y="2939"/>
                </a:lnTo>
                <a:lnTo>
                  <a:pt x="2365" y="2939"/>
                </a:lnTo>
                <a:lnTo>
                  <a:pt x="1066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8" name="Freeform 33"/>
          <p:cNvSpPr/>
          <p:nvPr/>
        </p:nvSpPr>
        <p:spPr bwMode="auto">
          <a:xfrm>
            <a:off x="8078792" y="-3175"/>
            <a:ext cx="1065213" cy="1716088"/>
          </a:xfrm>
          <a:custGeom>
            <a:avLst/>
            <a:gdLst>
              <a:gd name="T0" fmla="*/ 1066 w 2481"/>
              <a:gd name="T1" fmla="*/ 0 h 3990"/>
              <a:gd name="T2" fmla="*/ 0 w 2481"/>
              <a:gd name="T3" fmla="*/ 1051 h 3990"/>
              <a:gd name="T4" fmla="*/ 1299 w 2481"/>
              <a:gd name="T5" fmla="*/ 3990 h 3990"/>
              <a:gd name="T6" fmla="*/ 2481 w 2481"/>
              <a:gd name="T7" fmla="*/ 3990 h 3990"/>
              <a:gd name="T8" fmla="*/ 2481 w 2481"/>
              <a:gd name="T9" fmla="*/ 0 h 3990"/>
              <a:gd name="T10" fmla="*/ 1066 w 2481"/>
              <a:gd name="T11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81" h="3990">
                <a:moveTo>
                  <a:pt x="1066" y="0"/>
                </a:moveTo>
                <a:lnTo>
                  <a:pt x="0" y="1051"/>
                </a:lnTo>
                <a:lnTo>
                  <a:pt x="1299" y="3990"/>
                </a:lnTo>
                <a:lnTo>
                  <a:pt x="2481" y="3990"/>
                </a:lnTo>
                <a:lnTo>
                  <a:pt x="2481" y="0"/>
                </a:lnTo>
                <a:lnTo>
                  <a:pt x="10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59" name="Freeform 34"/>
          <p:cNvSpPr/>
          <p:nvPr/>
        </p:nvSpPr>
        <p:spPr bwMode="auto">
          <a:xfrm>
            <a:off x="7620000" y="-3174"/>
            <a:ext cx="915988" cy="904875"/>
          </a:xfrm>
          <a:custGeom>
            <a:avLst/>
            <a:gdLst>
              <a:gd name="T0" fmla="*/ 2132 w 2132"/>
              <a:gd name="T1" fmla="*/ 0 h 2102"/>
              <a:gd name="T2" fmla="*/ 0 w 2132"/>
              <a:gd name="T3" fmla="*/ 0 h 2102"/>
              <a:gd name="T4" fmla="*/ 0 w 2132"/>
              <a:gd name="T5" fmla="*/ 2102 h 2102"/>
              <a:gd name="T6" fmla="*/ 1066 w 2132"/>
              <a:gd name="T7" fmla="*/ 1051 h 2102"/>
              <a:gd name="T8" fmla="*/ 2132 w 2132"/>
              <a:gd name="T9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2" h="2102">
                <a:moveTo>
                  <a:pt x="2132" y="0"/>
                </a:moveTo>
                <a:lnTo>
                  <a:pt x="0" y="0"/>
                </a:lnTo>
                <a:lnTo>
                  <a:pt x="0" y="2102"/>
                </a:lnTo>
                <a:lnTo>
                  <a:pt x="1066" y="1051"/>
                </a:lnTo>
                <a:lnTo>
                  <a:pt x="213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3766" y="1962152"/>
            <a:ext cx="1290527" cy="936486"/>
            <a:chOff x="73763" y="1962150"/>
            <a:chExt cx="1290527" cy="936485"/>
          </a:xfrm>
        </p:grpSpPr>
        <p:sp>
          <p:nvSpPr>
            <p:cNvPr id="77" name="TextBox 76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640740" y="209551"/>
            <a:ext cx="1290527" cy="936486"/>
            <a:chOff x="73763" y="1962150"/>
            <a:chExt cx="1290527" cy="936485"/>
          </a:xfrm>
        </p:grpSpPr>
        <p:sp>
          <p:nvSpPr>
            <p:cNvPr id="81" name="TextBox 80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212740" y="241961"/>
            <a:ext cx="1290527" cy="936486"/>
            <a:chOff x="73763" y="1962150"/>
            <a:chExt cx="1290527" cy="936485"/>
          </a:xfrm>
        </p:grpSpPr>
        <p:sp>
          <p:nvSpPr>
            <p:cNvPr id="84" name="TextBox 83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688740" y="1982686"/>
            <a:ext cx="1290527" cy="936486"/>
            <a:chOff x="73763" y="1962150"/>
            <a:chExt cx="1290527" cy="936485"/>
          </a:xfrm>
        </p:grpSpPr>
        <p:sp>
          <p:nvSpPr>
            <p:cNvPr id="87" name="TextBox 86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164740" y="3659295"/>
            <a:ext cx="1290527" cy="936486"/>
            <a:chOff x="73763" y="1962150"/>
            <a:chExt cx="1290527" cy="936485"/>
          </a:xfrm>
        </p:grpSpPr>
        <p:sp>
          <p:nvSpPr>
            <p:cNvPr id="90" name="TextBox 89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736738" y="3742653"/>
            <a:ext cx="1290527" cy="936486"/>
            <a:chOff x="73763" y="1962150"/>
            <a:chExt cx="1290527" cy="936485"/>
          </a:xfrm>
        </p:grpSpPr>
        <p:sp>
          <p:nvSpPr>
            <p:cNvPr id="93" name="TextBox 92"/>
            <p:cNvSpPr txBox="1"/>
            <p:nvPr/>
          </p:nvSpPr>
          <p:spPr>
            <a:xfrm>
              <a:off x="73763" y="2190750"/>
              <a:ext cx="1290527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11864" y="1962150"/>
              <a:ext cx="1214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无名氏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r="5782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" r="5965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r="6737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5350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6559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4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团队介绍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629017" y="1610062"/>
            <a:ext cx="2670418" cy="1064444"/>
            <a:chOff x="2362200" y="1444576"/>
            <a:chExt cx="2821423" cy="1124635"/>
          </a:xfrm>
        </p:grpSpPr>
        <p:sp>
          <p:nvSpPr>
            <p:cNvPr id="36" name="TextBox 35"/>
            <p:cNvSpPr txBox="1"/>
            <p:nvPr/>
          </p:nvSpPr>
          <p:spPr>
            <a:xfrm>
              <a:off x="2362200" y="1959498"/>
              <a:ext cx="2821423" cy="60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7" name="Text Placeholder 33"/>
            <p:cNvSpPr txBox="1"/>
            <p:nvPr/>
          </p:nvSpPr>
          <p:spPr>
            <a:xfrm>
              <a:off x="2438400" y="1444576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 smtClean="0">
                  <a:solidFill>
                    <a:schemeClr val="accent1"/>
                  </a:solidFill>
                  <a:latin typeface="+mn-ea"/>
                  <a:cs typeface="Myanmar Text" panose="020B0502040204020203" pitchFamily="34" charset="0"/>
                </a:rPr>
                <a:t>无名氏</a:t>
              </a:r>
              <a:endParaRPr lang="en-AU" sz="1600" dirty="0">
                <a:solidFill>
                  <a:schemeClr val="accent1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  <p:sp>
          <p:nvSpPr>
            <p:cNvPr id="38" name="Text Placeholder 33"/>
            <p:cNvSpPr txBox="1"/>
            <p:nvPr/>
          </p:nvSpPr>
          <p:spPr>
            <a:xfrm>
              <a:off x="2438400" y="1749883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Myanmar Text" panose="020B0502040204020203" pitchFamily="34" charset="0"/>
                </a:rPr>
                <a:t>添加职位描述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29017" y="3183706"/>
            <a:ext cx="2670418" cy="1064444"/>
            <a:chOff x="2362200" y="1444576"/>
            <a:chExt cx="2821423" cy="1124635"/>
          </a:xfrm>
        </p:grpSpPr>
        <p:sp>
          <p:nvSpPr>
            <p:cNvPr id="111" name="TextBox 110"/>
            <p:cNvSpPr txBox="1"/>
            <p:nvPr/>
          </p:nvSpPr>
          <p:spPr>
            <a:xfrm>
              <a:off x="2362200" y="1959498"/>
              <a:ext cx="2821423" cy="60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2" name="Text Placeholder 33"/>
            <p:cNvSpPr txBox="1"/>
            <p:nvPr/>
          </p:nvSpPr>
          <p:spPr>
            <a:xfrm>
              <a:off x="2438400" y="1444576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 smtClean="0">
                  <a:solidFill>
                    <a:schemeClr val="accent3"/>
                  </a:solidFill>
                  <a:latin typeface="+mn-ea"/>
                  <a:cs typeface="Myanmar Text" panose="020B0502040204020203" pitchFamily="34" charset="0"/>
                </a:rPr>
                <a:t>无名氏</a:t>
              </a:r>
              <a:endParaRPr lang="en-AU" sz="1600" dirty="0">
                <a:solidFill>
                  <a:schemeClr val="accent3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  <p:sp>
          <p:nvSpPr>
            <p:cNvPr id="113" name="Text Placeholder 33"/>
            <p:cNvSpPr txBox="1"/>
            <p:nvPr/>
          </p:nvSpPr>
          <p:spPr>
            <a:xfrm>
              <a:off x="2438400" y="1749883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Myanmar Text" panose="020B0502040204020203" pitchFamily="34" charset="0"/>
                </a:rPr>
                <a:t>添加职位描述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016382" y="1610062"/>
            <a:ext cx="2670418" cy="1064444"/>
            <a:chOff x="2362200" y="1444576"/>
            <a:chExt cx="2821423" cy="1124635"/>
          </a:xfrm>
        </p:grpSpPr>
        <p:sp>
          <p:nvSpPr>
            <p:cNvPr id="121" name="TextBox 120"/>
            <p:cNvSpPr txBox="1"/>
            <p:nvPr/>
          </p:nvSpPr>
          <p:spPr>
            <a:xfrm>
              <a:off x="2362200" y="1959498"/>
              <a:ext cx="2821423" cy="60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2" name="Text Placeholder 33"/>
            <p:cNvSpPr txBox="1"/>
            <p:nvPr/>
          </p:nvSpPr>
          <p:spPr>
            <a:xfrm>
              <a:off x="2438400" y="1444576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 smtClean="0">
                  <a:solidFill>
                    <a:schemeClr val="accent2"/>
                  </a:solidFill>
                  <a:latin typeface="+mn-ea"/>
                  <a:cs typeface="Myanmar Text" panose="020B0502040204020203" pitchFamily="34" charset="0"/>
                </a:rPr>
                <a:t>无名氏</a:t>
              </a:r>
              <a:endParaRPr lang="en-AU" sz="1600" dirty="0">
                <a:solidFill>
                  <a:schemeClr val="accent2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  <p:sp>
          <p:nvSpPr>
            <p:cNvPr id="123" name="Text Placeholder 33"/>
            <p:cNvSpPr txBox="1"/>
            <p:nvPr/>
          </p:nvSpPr>
          <p:spPr>
            <a:xfrm>
              <a:off x="2438400" y="1749883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Myanmar Text" panose="020B0502040204020203" pitchFamily="34" charset="0"/>
                </a:rPr>
                <a:t>添加职位描述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016382" y="3183706"/>
            <a:ext cx="2670418" cy="1064444"/>
            <a:chOff x="2362200" y="1444576"/>
            <a:chExt cx="2821423" cy="1124635"/>
          </a:xfrm>
        </p:grpSpPr>
        <p:sp>
          <p:nvSpPr>
            <p:cNvPr id="131" name="TextBox 130"/>
            <p:cNvSpPr txBox="1"/>
            <p:nvPr/>
          </p:nvSpPr>
          <p:spPr>
            <a:xfrm>
              <a:off x="2362200" y="1959498"/>
              <a:ext cx="2821423" cy="60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32" name="Text Placeholder 33"/>
            <p:cNvSpPr txBox="1"/>
            <p:nvPr/>
          </p:nvSpPr>
          <p:spPr>
            <a:xfrm>
              <a:off x="2438400" y="1444576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 smtClean="0">
                  <a:solidFill>
                    <a:schemeClr val="accent4"/>
                  </a:solidFill>
                  <a:latin typeface="+mn-ea"/>
                  <a:cs typeface="Myanmar Text" panose="020B0502040204020203" pitchFamily="34" charset="0"/>
                </a:rPr>
                <a:t>无名氏</a:t>
              </a:r>
              <a:endParaRPr lang="en-AU" sz="1600" dirty="0">
                <a:solidFill>
                  <a:schemeClr val="accent4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  <p:sp>
          <p:nvSpPr>
            <p:cNvPr id="133" name="Text Placeholder 33"/>
            <p:cNvSpPr txBox="1"/>
            <p:nvPr/>
          </p:nvSpPr>
          <p:spPr>
            <a:xfrm>
              <a:off x="2438400" y="1749883"/>
              <a:ext cx="2369278" cy="25576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Myanmar Text" panose="020B0502040204020203" pitchFamily="34" charset="0"/>
                </a:rPr>
                <a:t>添加职位描述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277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279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 b="114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3379948" y="1823906"/>
            <a:ext cx="50782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402553" y="4102220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添加职位描述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438620" y="3703664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无名氏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118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首席执行官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9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121" name="Freeform 120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3677102" y="40627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创意设计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96310" y="40627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产品开发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02686" y="4062740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市场推广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34711" y="40627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图像相关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79948" y="1555834"/>
            <a:ext cx="50782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 smtClean="0">
                <a:solidFill>
                  <a:schemeClr val="accent1"/>
                </a:solidFill>
                <a:latin typeface="+mn-ea"/>
              </a:rPr>
              <a:t>个人简介</a:t>
            </a:r>
            <a:endParaRPr lang="en-US" sz="1050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Chart 1"/>
          <p:cNvGraphicFramePr/>
          <p:nvPr/>
        </p:nvGraphicFramePr>
        <p:xfrm>
          <a:off x="3487701" y="2939016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4737365" y="2963005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hart 33"/>
          <p:cNvGraphicFramePr/>
          <p:nvPr/>
        </p:nvGraphicFramePr>
        <p:xfrm>
          <a:off x="5919074" y="2939016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35"/>
          <p:cNvGraphicFramePr/>
          <p:nvPr/>
        </p:nvGraphicFramePr>
        <p:xfrm>
          <a:off x="7175772" y="2939016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/>
          <p:cNvGraphicFramePr/>
          <p:nvPr/>
        </p:nvGraphicFramePr>
        <p:xfrm>
          <a:off x="5919074" y="2939016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8" name="Chart 37"/>
          <p:cNvGraphicFramePr/>
          <p:nvPr/>
        </p:nvGraphicFramePr>
        <p:xfrm>
          <a:off x="4736307" y="2939016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0" name="Rectangle 49"/>
          <p:cNvSpPr/>
          <p:nvPr/>
        </p:nvSpPr>
        <p:spPr>
          <a:xfrm>
            <a:off x="3776482" y="34201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26146" y="34201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87%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5347" y="34201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64%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464547" y="34201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52%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27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96" grpId="0"/>
      <p:bldP spid="46" grpId="0"/>
      <p:bldP spid="47" grpId="0"/>
      <p:bldP spid="48" grpId="0"/>
      <p:bldP spid="49" grpId="0"/>
      <p:bldP spid="58" grpId="0"/>
      <p:bldGraphic spid="2" grpId="0">
        <p:bldAsOne/>
      </p:bldGraphic>
      <p:bldGraphic spid="36" grpId="0">
        <p:bldAsOne/>
      </p:bldGraphic>
      <p:bldGraphic spid="37" grpId="0">
        <p:bldAsOne/>
      </p:bldGraphic>
      <p:bldGraphic spid="38" grpId="0">
        <p:bldAsOne/>
      </p:bldGraphic>
      <p:bldP spid="50" grpId="0"/>
      <p:bldP spid="51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1581150"/>
            <a:ext cx="7086600" cy="14478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8280" y="3728904"/>
            <a:ext cx="37065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1003" y="3314640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无名氏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118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核心成员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9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121" name="Freeform 120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686502" y="26911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创意设计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905710" y="26911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产品开发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12086" y="2691140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市场推广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344111" y="26911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图像相关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43407" y="317422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管理能力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088429" y="3174219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12807" y="3411113"/>
            <a:ext cx="4094996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412807" y="3411113"/>
            <a:ext cx="3081658" cy="120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43404" y="355795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销售能力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088429" y="3557949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412807" y="3761275"/>
            <a:ext cx="4094996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2807" y="3761275"/>
            <a:ext cx="3581386" cy="120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43404" y="3923803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运维能力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088429" y="3923801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60%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12807" y="4127127"/>
            <a:ext cx="4094996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412811" y="4127127"/>
            <a:ext cx="2415353" cy="1208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3403" y="4305010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组织能力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88429" y="4305008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12807" y="4508334"/>
            <a:ext cx="4094996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2811" y="4508334"/>
            <a:ext cx="1915625" cy="120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563313" y="269114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运维能力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68" name="Chart 67"/>
          <p:cNvGraphicFramePr/>
          <p:nvPr/>
        </p:nvGraphicFramePr>
        <p:xfrm>
          <a:off x="2483502" y="1581150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9" name="Chart 68"/>
          <p:cNvGraphicFramePr/>
          <p:nvPr/>
        </p:nvGraphicFramePr>
        <p:xfrm>
          <a:off x="3746765" y="1581150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0" name="Chart 69"/>
          <p:cNvGraphicFramePr/>
          <p:nvPr/>
        </p:nvGraphicFramePr>
        <p:xfrm>
          <a:off x="4965971" y="1581150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/>
          <p:cNvGraphicFramePr/>
          <p:nvPr/>
        </p:nvGraphicFramePr>
        <p:xfrm>
          <a:off x="6203500" y="1581150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2" name="Chart 71"/>
          <p:cNvGraphicFramePr/>
          <p:nvPr/>
        </p:nvGraphicFramePr>
        <p:xfrm>
          <a:off x="7361759" y="1581150"/>
          <a:ext cx="1066799" cy="117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0" name="Rectangle 49"/>
          <p:cNvSpPr/>
          <p:nvPr/>
        </p:nvSpPr>
        <p:spPr>
          <a:xfrm>
            <a:off x="2785882" y="20485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5546" y="20485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87%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54747" y="20485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64%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73947" y="20485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52%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93147" y="2048522"/>
            <a:ext cx="489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34%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583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/>
      <p:bldP spid="96" grpId="0"/>
      <p:bldP spid="46" grpId="0"/>
      <p:bldP spid="47" grpId="0"/>
      <p:bldP spid="48" grpId="0"/>
      <p:bldP spid="49" grpId="0"/>
      <p:bldP spid="35" grpId="0"/>
      <p:bldP spid="36" grpId="0"/>
      <p:bldP spid="37" grpId="0" animBg="1"/>
      <p:bldP spid="38" grpId="0" animBg="1"/>
      <p:bldP spid="39" grpId="0"/>
      <p:bldP spid="40" grpId="0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/>
      <p:bldP spid="61" grpId="0"/>
      <p:bldP spid="62" grpId="0" animBg="1"/>
      <p:bldP spid="63" grpId="0" animBg="1"/>
      <p:bldP spid="65" grpId="0"/>
      <p:bldGraphic spid="68" grpId="0">
        <p:bldAsOne/>
      </p:bldGraphic>
      <p:bldGraphic spid="69" grpId="0">
        <p:bldAsOne/>
      </p:bldGraphic>
      <p:bldGraphic spid="70" grpId="0">
        <p:bldAsOne/>
      </p:bldGraphic>
      <p:bldGraphic spid="71" grpId="0">
        <p:bldAsOne/>
      </p:bldGraphic>
      <p:bldGraphic spid="72" grpId="0">
        <p:bldAsOne/>
      </p:bldGraphic>
      <p:bldP spid="50" grpId="0"/>
      <p:bldP spid="51" grpId="0"/>
      <p:bldP spid="52" grpId="0"/>
      <p:bldP spid="53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4267200" y="1581150"/>
            <a:ext cx="4343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67202" y="120015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添加职位描述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329963" y="2945623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管理能力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087675" y="2945621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99589" y="3182515"/>
            <a:ext cx="4108129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399589" y="3182515"/>
            <a:ext cx="3091541" cy="120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329963" y="332935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销售能力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087675" y="3329351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99589" y="3532677"/>
            <a:ext cx="4108129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99589" y="3532677"/>
            <a:ext cx="3592872" cy="120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329960" y="3695203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运维能力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7675" y="3695203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60%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99589" y="3898529"/>
            <a:ext cx="4108129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99589" y="3898529"/>
            <a:ext cx="2423100" cy="1208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329960" y="407641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组织能力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8087675" y="4076410"/>
            <a:ext cx="421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5%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99589" y="4279736"/>
            <a:ext cx="4108129" cy="120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399589" y="4279736"/>
            <a:ext cx="1921769" cy="120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267204" y="67693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无名氏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r="879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101" grpId="0"/>
      <p:bldP spid="102" grpId="0"/>
      <p:bldP spid="103" grpId="0" animBg="1"/>
      <p:bldP spid="104" grpId="0" animBg="1"/>
      <p:bldP spid="105" grpId="0"/>
      <p:bldP spid="106" grpId="0"/>
      <p:bldP spid="107" grpId="0" animBg="1"/>
      <p:bldP spid="108" grpId="0" animBg="1"/>
      <p:bldP spid="109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238254" y="2014539"/>
            <a:ext cx="138113" cy="13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414717" y="2014539"/>
            <a:ext cx="138113" cy="13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591179" y="2014539"/>
            <a:ext cx="138113" cy="139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769225" y="2014539"/>
            <a:ext cx="136525" cy="139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47875" y="1733552"/>
            <a:ext cx="693738" cy="701675"/>
            <a:chOff x="2047875" y="1733552"/>
            <a:chExt cx="693738" cy="7016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047875" y="1733552"/>
              <a:ext cx="693738" cy="70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274892" y="1908177"/>
              <a:ext cx="239713" cy="3524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02388" y="1733552"/>
            <a:ext cx="693738" cy="701675"/>
            <a:chOff x="6402388" y="1733552"/>
            <a:chExt cx="693738" cy="70167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402388" y="1733552"/>
              <a:ext cx="693738" cy="701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572254" y="1912938"/>
              <a:ext cx="352425" cy="342900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24342" y="1733552"/>
            <a:ext cx="695325" cy="701675"/>
            <a:chOff x="4224342" y="1733552"/>
            <a:chExt cx="695325" cy="701675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24342" y="1733552"/>
              <a:ext cx="695325" cy="701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397379" y="1908177"/>
              <a:ext cx="358775" cy="3524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cxnSp>
        <p:nvCxnSpPr>
          <p:cNvPr id="17" name="Straight Connector 16"/>
          <p:cNvCxnSpPr>
            <a:stCxn id="7" idx="6"/>
            <a:endCxn id="6" idx="2"/>
          </p:cNvCxnSpPr>
          <p:nvPr/>
        </p:nvCxnSpPr>
        <p:spPr>
          <a:xfrm>
            <a:off x="1376363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9" idx="2"/>
          </p:cNvCxnSpPr>
          <p:nvPr/>
        </p:nvCxnSpPr>
        <p:spPr>
          <a:xfrm>
            <a:off x="2741613" y="2084388"/>
            <a:ext cx="673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6"/>
            <a:endCxn id="8" idx="2"/>
          </p:cNvCxnSpPr>
          <p:nvPr/>
        </p:nvCxnSpPr>
        <p:spPr>
          <a:xfrm>
            <a:off x="3552826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6"/>
            <a:endCxn id="11" idx="2"/>
          </p:cNvCxnSpPr>
          <p:nvPr/>
        </p:nvCxnSpPr>
        <p:spPr>
          <a:xfrm>
            <a:off x="4919663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6"/>
            <a:endCxn id="10" idx="2"/>
          </p:cNvCxnSpPr>
          <p:nvPr/>
        </p:nvCxnSpPr>
        <p:spPr>
          <a:xfrm>
            <a:off x="5729288" y="2084388"/>
            <a:ext cx="673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2" idx="2"/>
          </p:cNvCxnSpPr>
          <p:nvPr/>
        </p:nvCxnSpPr>
        <p:spPr>
          <a:xfrm>
            <a:off x="7096130" y="2084388"/>
            <a:ext cx="6730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56494" y="2541589"/>
            <a:ext cx="96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b="1" dirty="0" smtClean="0">
                <a:solidFill>
                  <a:schemeClr val="accent1"/>
                </a:solidFill>
                <a:latin typeface="+mn-ea"/>
              </a:rPr>
              <a:t>标题内容 </a:t>
            </a:r>
            <a:r>
              <a:rPr lang="en-US" sz="1200" b="1" dirty="0" smtClean="0">
                <a:solidFill>
                  <a:schemeClr val="accent1"/>
                </a:solidFill>
                <a:latin typeface="+mn-ea"/>
              </a:rPr>
              <a:t>1</a:t>
            </a:r>
            <a:endParaRPr lang="en-US" sz="1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527" y="2790366"/>
            <a:ext cx="1412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标题内容与详细描述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1132" y="3323766"/>
            <a:ext cx="2083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004179" y="3152315"/>
            <a:ext cx="67151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55573" y="2541589"/>
            <a:ext cx="96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b="1" dirty="0" smtClean="0">
                <a:solidFill>
                  <a:schemeClr val="accent4"/>
                </a:solidFill>
                <a:latin typeface="+mn-ea"/>
              </a:rPr>
              <a:t>标题内容 </a:t>
            </a:r>
            <a:r>
              <a:rPr lang="en-US" sz="1200" b="1" dirty="0" smtClean="0">
                <a:solidFill>
                  <a:schemeClr val="accent4"/>
                </a:solidFill>
                <a:latin typeface="+mn-ea"/>
              </a:rPr>
              <a:t>2</a:t>
            </a:r>
            <a:endParaRPr lang="en-US" sz="12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32606" y="2790366"/>
            <a:ext cx="1412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标题内容与详细描述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0209" y="3323766"/>
            <a:ext cx="2083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03256" y="3152315"/>
            <a:ext cx="6715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32830" y="2541589"/>
            <a:ext cx="96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b="1" dirty="0" smtClean="0">
                <a:solidFill>
                  <a:schemeClr val="accent5"/>
                </a:solidFill>
                <a:latin typeface="+mn-ea"/>
              </a:rPr>
              <a:t>标题内容 </a:t>
            </a:r>
            <a:r>
              <a:rPr lang="en-US" sz="1200" b="1" dirty="0" smtClean="0">
                <a:solidFill>
                  <a:schemeClr val="accent5"/>
                </a:solidFill>
                <a:latin typeface="+mn-ea"/>
              </a:rPr>
              <a:t>3</a:t>
            </a:r>
            <a:endParaRPr lang="en-US" sz="12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09863" y="2790366"/>
            <a:ext cx="1412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标题内容与详细描述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07466" y="3323766"/>
            <a:ext cx="2083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6380513" y="3152315"/>
            <a:ext cx="67151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核心服务内容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34" grpId="0"/>
      <p:bldP spid="35" grpId="0"/>
      <p:bldP spid="36" grpId="0"/>
      <p:bldP spid="45" grpId="0"/>
      <p:bldP spid="46" grpId="0"/>
      <p:bldP spid="47" grpId="0"/>
      <p:bldP spid="50" grpId="0"/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5901014" y="4248150"/>
            <a:ext cx="1596830" cy="195451"/>
            <a:chOff x="5334000" y="3594195"/>
            <a:chExt cx="2947840" cy="370299"/>
          </a:xfrm>
        </p:grpSpPr>
        <p:sp>
          <p:nvSpPr>
            <p:cNvPr id="24" name="Rectangle 23"/>
            <p:cNvSpPr/>
            <p:nvPr/>
          </p:nvSpPr>
          <p:spPr>
            <a:xfrm>
              <a:off x="5334000" y="3594195"/>
              <a:ext cx="370299" cy="370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49508" y="3594195"/>
              <a:ext cx="370299" cy="370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65016" y="3594195"/>
              <a:ext cx="370299" cy="3702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80524" y="3594195"/>
              <a:ext cx="370299" cy="3702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96032" y="3594195"/>
              <a:ext cx="370299" cy="3702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11541" y="3594195"/>
              <a:ext cx="370299" cy="3702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grpSp>
        <p:nvGrpSpPr>
          <p:cNvPr id="11" name="组合 5"/>
          <p:cNvGrpSpPr/>
          <p:nvPr/>
        </p:nvGrpSpPr>
        <p:grpSpPr bwMode="auto">
          <a:xfrm>
            <a:off x="3890962" y="875434"/>
            <a:ext cx="4414838" cy="369332"/>
            <a:chOff x="5562145" y="1681162"/>
            <a:chExt cx="4414786" cy="368870"/>
          </a:xfrm>
        </p:grpSpPr>
        <p:sp>
          <p:nvSpPr>
            <p:cNvPr id="12" name="文本框 128"/>
            <p:cNvSpPr txBox="1">
              <a:spLocks noChangeArrowheads="1"/>
            </p:cNvSpPr>
            <p:nvPr/>
          </p:nvSpPr>
          <p:spPr bwMode="auto">
            <a:xfrm>
              <a:off x="7388073" y="1681162"/>
              <a:ext cx="2588858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项目背景研究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3" name="文本框 129"/>
            <p:cNvSpPr txBox="1">
              <a:spLocks noChangeArrowheads="1"/>
            </p:cNvSpPr>
            <p:nvPr/>
          </p:nvSpPr>
          <p:spPr bwMode="auto">
            <a:xfrm>
              <a:off x="5562145" y="1681162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01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 bwMode="auto">
            <a:xfrm flipV="1">
              <a:off x="7141689" y="1701054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8"/>
          <p:cNvGrpSpPr/>
          <p:nvPr/>
        </p:nvGrpSpPr>
        <p:grpSpPr bwMode="auto">
          <a:xfrm>
            <a:off x="3890962" y="1472948"/>
            <a:ext cx="4414838" cy="369332"/>
            <a:chOff x="5562145" y="2439987"/>
            <a:chExt cx="4414786" cy="368870"/>
          </a:xfrm>
        </p:grpSpPr>
        <p:sp>
          <p:nvSpPr>
            <p:cNvPr id="16" name="文本框 127"/>
            <p:cNvSpPr txBox="1">
              <a:spLocks noChangeArrowheads="1"/>
            </p:cNvSpPr>
            <p:nvPr/>
          </p:nvSpPr>
          <p:spPr bwMode="auto">
            <a:xfrm>
              <a:off x="7388073" y="2439987"/>
              <a:ext cx="2588858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团队成员介绍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9" name="文本框 130"/>
            <p:cNvSpPr txBox="1">
              <a:spLocks noChangeArrowheads="1"/>
            </p:cNvSpPr>
            <p:nvPr/>
          </p:nvSpPr>
          <p:spPr bwMode="auto">
            <a:xfrm>
              <a:off x="5562145" y="2439987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02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flipV="1">
              <a:off x="7141689" y="2471950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9"/>
          <p:cNvGrpSpPr/>
          <p:nvPr/>
        </p:nvGrpSpPr>
        <p:grpSpPr bwMode="auto">
          <a:xfrm>
            <a:off x="3890962" y="2073635"/>
            <a:ext cx="4414838" cy="374290"/>
            <a:chOff x="5562145" y="3198812"/>
            <a:chExt cx="4414786" cy="373822"/>
          </a:xfrm>
        </p:grpSpPr>
        <p:sp>
          <p:nvSpPr>
            <p:cNvPr id="22" name="文本框 126"/>
            <p:cNvSpPr txBox="1">
              <a:spLocks noChangeArrowheads="1"/>
            </p:cNvSpPr>
            <p:nvPr/>
          </p:nvSpPr>
          <p:spPr bwMode="auto">
            <a:xfrm>
              <a:off x="7388073" y="3198812"/>
              <a:ext cx="2588858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项目特色展示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23" name="文本框 131"/>
            <p:cNvSpPr txBox="1">
              <a:spLocks noChangeArrowheads="1"/>
            </p:cNvSpPr>
            <p:nvPr/>
          </p:nvSpPr>
          <p:spPr bwMode="auto">
            <a:xfrm>
              <a:off x="5562145" y="3198812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03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flipV="1">
              <a:off x="7141689" y="3239676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0"/>
          <p:cNvGrpSpPr/>
          <p:nvPr/>
        </p:nvGrpSpPr>
        <p:grpSpPr bwMode="auto">
          <a:xfrm>
            <a:off x="3890962" y="2677501"/>
            <a:ext cx="4414838" cy="369332"/>
            <a:chOff x="5562145" y="3956049"/>
            <a:chExt cx="4414786" cy="368870"/>
          </a:xfrm>
        </p:grpSpPr>
        <p:sp>
          <p:nvSpPr>
            <p:cNvPr id="33" name="文本框 125"/>
            <p:cNvSpPr txBox="1">
              <a:spLocks noChangeArrowheads="1"/>
            </p:cNvSpPr>
            <p:nvPr/>
          </p:nvSpPr>
          <p:spPr bwMode="auto">
            <a:xfrm>
              <a:off x="7388073" y="3956049"/>
              <a:ext cx="2588858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市场评估分析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4" name="文本框 132"/>
            <p:cNvSpPr txBox="1">
              <a:spLocks noChangeArrowheads="1"/>
            </p:cNvSpPr>
            <p:nvPr/>
          </p:nvSpPr>
          <p:spPr bwMode="auto">
            <a:xfrm>
              <a:off x="5562145" y="3956049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04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V="1">
              <a:off x="7141689" y="3974100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13"/>
          <p:cNvGrpSpPr/>
          <p:nvPr/>
        </p:nvGrpSpPr>
        <p:grpSpPr bwMode="auto">
          <a:xfrm>
            <a:off x="3890962" y="3286115"/>
            <a:ext cx="4414838" cy="369331"/>
            <a:chOff x="5562145" y="4714874"/>
            <a:chExt cx="4414786" cy="368870"/>
          </a:xfrm>
        </p:grpSpPr>
        <p:sp>
          <p:nvSpPr>
            <p:cNvPr id="37" name="文本框 124"/>
            <p:cNvSpPr txBox="1">
              <a:spLocks noChangeArrowheads="1"/>
            </p:cNvSpPr>
            <p:nvPr/>
          </p:nvSpPr>
          <p:spPr bwMode="auto">
            <a:xfrm>
              <a:off x="7388073" y="4714874"/>
              <a:ext cx="2588858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财务计划报表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8" name="文本框 133"/>
            <p:cNvSpPr txBox="1">
              <a:spLocks noChangeArrowheads="1"/>
            </p:cNvSpPr>
            <p:nvPr/>
          </p:nvSpPr>
          <p:spPr bwMode="auto">
            <a:xfrm>
              <a:off x="5562145" y="4714874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05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 flipV="1">
              <a:off x="7141689" y="4733908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322004" y="3222873"/>
            <a:ext cx="3106996" cy="1801528"/>
            <a:chOff x="597129" y="3234918"/>
            <a:chExt cx="2729361" cy="1801528"/>
          </a:xfrm>
        </p:grpSpPr>
        <p:sp>
          <p:nvSpPr>
            <p:cNvPr id="41" name="文本框 133"/>
            <p:cNvSpPr txBox="1">
              <a:spLocks noChangeArrowheads="1"/>
            </p:cNvSpPr>
            <p:nvPr/>
          </p:nvSpPr>
          <p:spPr bwMode="auto">
            <a:xfrm>
              <a:off x="597129" y="3836117"/>
              <a:ext cx="272936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600" i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CONTENT</a:t>
              </a:r>
              <a:endParaRPr lang="zh-CN" altLang="en-US" sz="36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42" name="文本框 133"/>
            <p:cNvSpPr txBox="1">
              <a:spLocks noChangeArrowheads="1"/>
            </p:cNvSpPr>
            <p:nvPr/>
          </p:nvSpPr>
          <p:spPr bwMode="auto">
            <a:xfrm>
              <a:off x="597129" y="3234918"/>
              <a:ext cx="13196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3600" i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目录</a:t>
              </a:r>
              <a:endParaRPr lang="zh-CN" altLang="en-US" sz="36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内容摘要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" name="Freeform 5"/>
          <p:cNvSpPr/>
          <p:nvPr/>
        </p:nvSpPr>
        <p:spPr bwMode="auto">
          <a:xfrm>
            <a:off x="0" y="1200150"/>
            <a:ext cx="9144000" cy="1277938"/>
          </a:xfrm>
          <a:custGeom>
            <a:avLst/>
            <a:gdLst>
              <a:gd name="T0" fmla="*/ 0 w 21282"/>
              <a:gd name="T1" fmla="*/ 2663 h 2663"/>
              <a:gd name="T2" fmla="*/ 21282 w 21282"/>
              <a:gd name="T3" fmla="*/ 2663 h 2663"/>
              <a:gd name="T4" fmla="*/ 21282 w 21282"/>
              <a:gd name="T5" fmla="*/ 804 h 2663"/>
              <a:gd name="T6" fmla="*/ 20633 w 21282"/>
              <a:gd name="T7" fmla="*/ 804 h 2663"/>
              <a:gd name="T8" fmla="*/ 20420 w 21282"/>
              <a:gd name="T9" fmla="*/ 279 h 2663"/>
              <a:gd name="T10" fmla="*/ 20141 w 21282"/>
              <a:gd name="T11" fmla="*/ 0 h 2663"/>
              <a:gd name="T12" fmla="*/ 15090 w 21282"/>
              <a:gd name="T13" fmla="*/ 0 h 2663"/>
              <a:gd name="T14" fmla="*/ 14811 w 21282"/>
              <a:gd name="T15" fmla="*/ 279 h 2663"/>
              <a:gd name="T16" fmla="*/ 14598 w 21282"/>
              <a:gd name="T17" fmla="*/ 804 h 2663"/>
              <a:gd name="T18" fmla="*/ 0 w 21282"/>
              <a:gd name="T19" fmla="*/ 804 h 2663"/>
              <a:gd name="T20" fmla="*/ 0 w 21282"/>
              <a:gd name="T21" fmla="*/ 2663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82" h="2663">
                <a:moveTo>
                  <a:pt x="0" y="2663"/>
                </a:moveTo>
                <a:lnTo>
                  <a:pt x="21282" y="2663"/>
                </a:lnTo>
                <a:lnTo>
                  <a:pt x="21282" y="804"/>
                </a:lnTo>
                <a:lnTo>
                  <a:pt x="20633" y="804"/>
                </a:lnTo>
                <a:lnTo>
                  <a:pt x="20420" y="279"/>
                </a:lnTo>
                <a:cubicBezTo>
                  <a:pt x="20362" y="137"/>
                  <a:pt x="20294" y="0"/>
                  <a:pt x="20141" y="0"/>
                </a:cubicBezTo>
                <a:lnTo>
                  <a:pt x="15090" y="0"/>
                </a:lnTo>
                <a:cubicBezTo>
                  <a:pt x="14937" y="0"/>
                  <a:pt x="14869" y="137"/>
                  <a:pt x="14811" y="279"/>
                </a:cubicBezTo>
                <a:lnTo>
                  <a:pt x="14598" y="804"/>
                </a:lnTo>
                <a:lnTo>
                  <a:pt x="0" y="804"/>
                </a:lnTo>
                <a:lnTo>
                  <a:pt x="0" y="2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0" y="2092327"/>
            <a:ext cx="9144000" cy="1277938"/>
          </a:xfrm>
          <a:custGeom>
            <a:avLst/>
            <a:gdLst>
              <a:gd name="T0" fmla="*/ 0 w 21282"/>
              <a:gd name="T1" fmla="*/ 2663 h 2663"/>
              <a:gd name="T2" fmla="*/ 21282 w 21282"/>
              <a:gd name="T3" fmla="*/ 2663 h 2663"/>
              <a:gd name="T4" fmla="*/ 21282 w 21282"/>
              <a:gd name="T5" fmla="*/ 805 h 2663"/>
              <a:gd name="T6" fmla="*/ 8589 w 21282"/>
              <a:gd name="T7" fmla="*/ 805 h 2663"/>
              <a:gd name="T8" fmla="*/ 8376 w 21282"/>
              <a:gd name="T9" fmla="*/ 280 h 2663"/>
              <a:gd name="T10" fmla="*/ 8097 w 21282"/>
              <a:gd name="T11" fmla="*/ 0 h 2663"/>
              <a:gd name="T12" fmla="*/ 3046 w 21282"/>
              <a:gd name="T13" fmla="*/ 0 h 2663"/>
              <a:gd name="T14" fmla="*/ 2767 w 21282"/>
              <a:gd name="T15" fmla="*/ 280 h 2663"/>
              <a:gd name="T16" fmla="*/ 2554 w 21282"/>
              <a:gd name="T17" fmla="*/ 805 h 2663"/>
              <a:gd name="T18" fmla="*/ 0 w 21282"/>
              <a:gd name="T19" fmla="*/ 805 h 2663"/>
              <a:gd name="T20" fmla="*/ 0 w 21282"/>
              <a:gd name="T21" fmla="*/ 2663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82" h="2663">
                <a:moveTo>
                  <a:pt x="0" y="2663"/>
                </a:moveTo>
                <a:lnTo>
                  <a:pt x="21282" y="2663"/>
                </a:lnTo>
                <a:lnTo>
                  <a:pt x="21282" y="805"/>
                </a:lnTo>
                <a:lnTo>
                  <a:pt x="8589" y="805"/>
                </a:lnTo>
                <a:lnTo>
                  <a:pt x="8376" y="280"/>
                </a:lnTo>
                <a:cubicBezTo>
                  <a:pt x="8318" y="137"/>
                  <a:pt x="8250" y="0"/>
                  <a:pt x="8097" y="0"/>
                </a:cubicBezTo>
                <a:lnTo>
                  <a:pt x="3046" y="0"/>
                </a:lnTo>
                <a:cubicBezTo>
                  <a:pt x="2893" y="0"/>
                  <a:pt x="2825" y="137"/>
                  <a:pt x="2767" y="280"/>
                </a:cubicBezTo>
                <a:lnTo>
                  <a:pt x="2554" y="805"/>
                </a:lnTo>
                <a:lnTo>
                  <a:pt x="0" y="805"/>
                </a:lnTo>
                <a:lnTo>
                  <a:pt x="0" y="26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Freeform 7"/>
          <p:cNvSpPr/>
          <p:nvPr/>
        </p:nvSpPr>
        <p:spPr bwMode="auto">
          <a:xfrm>
            <a:off x="0" y="2984501"/>
            <a:ext cx="9144000" cy="1277938"/>
          </a:xfrm>
          <a:custGeom>
            <a:avLst/>
            <a:gdLst>
              <a:gd name="T0" fmla="*/ 0 w 21282"/>
              <a:gd name="T1" fmla="*/ 2663 h 2663"/>
              <a:gd name="T2" fmla="*/ 21282 w 21282"/>
              <a:gd name="T3" fmla="*/ 2663 h 2663"/>
              <a:gd name="T4" fmla="*/ 21282 w 21282"/>
              <a:gd name="T5" fmla="*/ 805 h 2663"/>
              <a:gd name="T6" fmla="*/ 14600 w 21282"/>
              <a:gd name="T7" fmla="*/ 805 h 2663"/>
              <a:gd name="T8" fmla="*/ 14387 w 21282"/>
              <a:gd name="T9" fmla="*/ 280 h 2663"/>
              <a:gd name="T10" fmla="*/ 14108 w 21282"/>
              <a:gd name="T11" fmla="*/ 0 h 2663"/>
              <a:gd name="T12" fmla="*/ 9058 w 21282"/>
              <a:gd name="T13" fmla="*/ 0 h 2663"/>
              <a:gd name="T14" fmla="*/ 8778 w 21282"/>
              <a:gd name="T15" fmla="*/ 280 h 2663"/>
              <a:gd name="T16" fmla="*/ 8565 w 21282"/>
              <a:gd name="T17" fmla="*/ 805 h 2663"/>
              <a:gd name="T18" fmla="*/ 0 w 21282"/>
              <a:gd name="T19" fmla="*/ 805 h 2663"/>
              <a:gd name="T20" fmla="*/ 0 w 21282"/>
              <a:gd name="T21" fmla="*/ 2663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82" h="2663">
                <a:moveTo>
                  <a:pt x="0" y="2663"/>
                </a:moveTo>
                <a:lnTo>
                  <a:pt x="21282" y="2663"/>
                </a:lnTo>
                <a:lnTo>
                  <a:pt x="21282" y="805"/>
                </a:lnTo>
                <a:lnTo>
                  <a:pt x="14600" y="805"/>
                </a:lnTo>
                <a:lnTo>
                  <a:pt x="14387" y="280"/>
                </a:lnTo>
                <a:cubicBezTo>
                  <a:pt x="14330" y="138"/>
                  <a:pt x="14262" y="0"/>
                  <a:pt x="14108" y="0"/>
                </a:cubicBezTo>
                <a:lnTo>
                  <a:pt x="9058" y="0"/>
                </a:lnTo>
                <a:cubicBezTo>
                  <a:pt x="8904" y="0"/>
                  <a:pt x="8836" y="137"/>
                  <a:pt x="8778" y="280"/>
                </a:cubicBezTo>
                <a:lnTo>
                  <a:pt x="8565" y="805"/>
                </a:lnTo>
                <a:lnTo>
                  <a:pt x="0" y="805"/>
                </a:lnTo>
                <a:lnTo>
                  <a:pt x="0" y="2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4" name="Freeform 8"/>
          <p:cNvSpPr/>
          <p:nvPr/>
        </p:nvSpPr>
        <p:spPr bwMode="auto">
          <a:xfrm>
            <a:off x="0" y="3876676"/>
            <a:ext cx="9144000" cy="1277938"/>
          </a:xfrm>
          <a:custGeom>
            <a:avLst/>
            <a:gdLst>
              <a:gd name="T0" fmla="*/ 0 w 21282"/>
              <a:gd name="T1" fmla="*/ 2662 h 2662"/>
              <a:gd name="T2" fmla="*/ 21282 w 21282"/>
              <a:gd name="T3" fmla="*/ 2662 h 2662"/>
              <a:gd name="T4" fmla="*/ 21282 w 21282"/>
              <a:gd name="T5" fmla="*/ 804 h 2662"/>
              <a:gd name="T6" fmla="*/ 20633 w 21282"/>
              <a:gd name="T7" fmla="*/ 804 h 2662"/>
              <a:gd name="T8" fmla="*/ 20420 w 21282"/>
              <a:gd name="T9" fmla="*/ 279 h 2662"/>
              <a:gd name="T10" fmla="*/ 20141 w 21282"/>
              <a:gd name="T11" fmla="*/ 0 h 2662"/>
              <a:gd name="T12" fmla="*/ 15090 w 21282"/>
              <a:gd name="T13" fmla="*/ 0 h 2662"/>
              <a:gd name="T14" fmla="*/ 14811 w 21282"/>
              <a:gd name="T15" fmla="*/ 279 h 2662"/>
              <a:gd name="T16" fmla="*/ 14598 w 21282"/>
              <a:gd name="T17" fmla="*/ 804 h 2662"/>
              <a:gd name="T18" fmla="*/ 0 w 21282"/>
              <a:gd name="T19" fmla="*/ 804 h 2662"/>
              <a:gd name="T20" fmla="*/ 0 w 21282"/>
              <a:gd name="T21" fmla="*/ 2662 h 2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82" h="2662">
                <a:moveTo>
                  <a:pt x="0" y="2662"/>
                </a:moveTo>
                <a:lnTo>
                  <a:pt x="21282" y="2662"/>
                </a:lnTo>
                <a:lnTo>
                  <a:pt x="21282" y="804"/>
                </a:lnTo>
                <a:lnTo>
                  <a:pt x="20633" y="804"/>
                </a:lnTo>
                <a:lnTo>
                  <a:pt x="20420" y="279"/>
                </a:lnTo>
                <a:cubicBezTo>
                  <a:pt x="20362" y="137"/>
                  <a:pt x="20294" y="0"/>
                  <a:pt x="20141" y="0"/>
                </a:cubicBezTo>
                <a:lnTo>
                  <a:pt x="15090" y="0"/>
                </a:lnTo>
                <a:cubicBezTo>
                  <a:pt x="14937" y="0"/>
                  <a:pt x="14869" y="137"/>
                  <a:pt x="14811" y="279"/>
                </a:cubicBezTo>
                <a:lnTo>
                  <a:pt x="14598" y="804"/>
                </a:lnTo>
                <a:lnTo>
                  <a:pt x="0" y="804"/>
                </a:lnTo>
                <a:lnTo>
                  <a:pt x="0" y="26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915" y="1711466"/>
            <a:ext cx="96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600" b="1" dirty="0" smtClean="0">
                <a:solidFill>
                  <a:schemeClr val="bg1"/>
                </a:solidFill>
                <a:latin typeface="+mn-ea"/>
              </a:rPr>
              <a:t>04</a:t>
            </a:r>
            <a:endParaRPr 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915" y="2570423"/>
            <a:ext cx="96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600" b="1" dirty="0" smtClean="0">
                <a:solidFill>
                  <a:schemeClr val="bg1"/>
                </a:solidFill>
                <a:latin typeface="+mn-ea"/>
              </a:rPr>
              <a:t>03</a:t>
            </a:r>
            <a:endParaRPr 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915" y="3464065"/>
            <a:ext cx="96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600" b="1" dirty="0" smtClean="0">
                <a:solidFill>
                  <a:schemeClr val="bg1"/>
                </a:solidFill>
                <a:latin typeface="+mn-ea"/>
              </a:rPr>
              <a:t>02</a:t>
            </a:r>
            <a:endParaRPr 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915" y="4378465"/>
            <a:ext cx="96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600" b="1" dirty="0" smtClean="0">
                <a:solidFill>
                  <a:schemeClr val="bg1"/>
                </a:solidFill>
                <a:latin typeface="+mn-ea"/>
              </a:rPr>
              <a:t>01</a:t>
            </a:r>
            <a:endParaRPr 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66800" y="358282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分钟之内。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6800" y="2571750"/>
            <a:ext cx="2552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26241" y="2627352"/>
            <a:ext cx="2222829" cy="553998"/>
            <a:chOff x="6726241" y="2627352"/>
            <a:chExt cx="2222829" cy="553998"/>
          </a:xfrm>
        </p:grpSpPr>
        <p:sp>
          <p:nvSpPr>
            <p:cNvPr id="75" name="TextBox 74"/>
            <p:cNvSpPr txBox="1"/>
            <p:nvPr/>
          </p:nvSpPr>
          <p:spPr>
            <a:xfrm>
              <a:off x="7239000" y="2627352"/>
              <a:ext cx="17100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风格。</a:t>
              </a:r>
              <a:endParaRPr lang="en-US" altLang="zh-CN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6726241" y="2745048"/>
              <a:ext cx="358775" cy="3524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37017" y="1733551"/>
            <a:ext cx="4878383" cy="553998"/>
            <a:chOff x="4037017" y="1733551"/>
            <a:chExt cx="4878383" cy="553998"/>
          </a:xfrm>
        </p:grpSpPr>
        <p:sp>
          <p:nvSpPr>
            <p:cNvPr id="71" name="TextBox 70"/>
            <p:cNvSpPr txBox="1"/>
            <p:nvPr/>
          </p:nvSpPr>
          <p:spPr>
            <a:xfrm>
              <a:off x="4572000" y="1733551"/>
              <a:ext cx="434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分钟之内。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4037017" y="1858418"/>
              <a:ext cx="239713" cy="3524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35693" y="4455409"/>
            <a:ext cx="5646107" cy="553998"/>
            <a:chOff x="1135693" y="4455409"/>
            <a:chExt cx="5646107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1676400" y="4455409"/>
              <a:ext cx="5105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just" fontAlgn="base">
                <a:buFont typeface="+mj-lt"/>
                <a:buAutoNum type="arabicPeriod"/>
              </a:pPr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 smtClean="0">
                <a:solidFill>
                  <a:schemeClr val="bg1"/>
                </a:solidFill>
                <a:latin typeface="+mn-ea"/>
              </a:endParaRPr>
            </a:p>
            <a:p>
              <a:pPr marL="228600" indent="-228600" algn="just" fontAlgn="base">
                <a:buFont typeface="+mj-lt"/>
                <a:buAutoNum type="arabicPeriod"/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创意报表此处添加详细文本描述</a:t>
              </a:r>
              <a:r>
                <a:rPr lang="en-US" sz="1000" dirty="0" smtClean="0">
                  <a:solidFill>
                    <a:schemeClr val="bg1"/>
                  </a:solidFill>
                  <a:latin typeface="+mn-ea"/>
                </a:rPr>
                <a:t>. </a:t>
              </a:r>
              <a:endParaRPr lang="en-US" sz="1000" dirty="0" smtClean="0">
                <a:solidFill>
                  <a:schemeClr val="bg1"/>
                </a:solidFill>
                <a:latin typeface="+mn-ea"/>
              </a:endParaRPr>
            </a:p>
            <a:p>
              <a:pPr marL="228600" indent="-228600" algn="just" fontAlgn="base">
                <a:buFont typeface="+mj-lt"/>
                <a:buAutoNum type="arabicPeriod"/>
              </a:pPr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1135693" y="4560957"/>
              <a:ext cx="352425" cy="342900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3" grpId="0" animBg="1"/>
      <p:bldP spid="24" grpId="0" animBg="1"/>
      <p:bldP spid="67" grpId="0"/>
      <p:bldP spid="68" grpId="0"/>
      <p:bldP spid="69" grpId="0"/>
      <p:bldP spid="70" grpId="0"/>
      <p:bldP spid="72" grpId="0"/>
      <p:bldP spid="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1" b="7991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57484" y="-19050"/>
            <a:ext cx="4667516" cy="5451167"/>
            <a:chOff x="4800600" y="-95250"/>
            <a:chExt cx="4667516" cy="5451167"/>
          </a:xfrm>
        </p:grpSpPr>
        <p:sp>
          <p:nvSpPr>
            <p:cNvPr id="21" name="Freeform 20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7" name="文本框 128"/>
          <p:cNvSpPr txBox="1">
            <a:spLocks noChangeArrowheads="1"/>
          </p:cNvSpPr>
          <p:nvPr/>
        </p:nvSpPr>
        <p:spPr bwMode="auto">
          <a:xfrm>
            <a:off x="1681308" y="2213349"/>
            <a:ext cx="38171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项目特色展示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8" name="文本框 128"/>
          <p:cNvSpPr txBox="1">
            <a:spLocks noChangeArrowheads="1"/>
          </p:cNvSpPr>
          <p:nvPr/>
        </p:nvSpPr>
        <p:spPr bwMode="auto">
          <a:xfrm>
            <a:off x="6915669" y="-338498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28"/>
          <p:cNvSpPr txBox="1">
            <a:spLocks noChangeArrowheads="1"/>
          </p:cNvSpPr>
          <p:nvPr/>
        </p:nvSpPr>
        <p:spPr bwMode="auto">
          <a:xfrm>
            <a:off x="1690273" y="2982790"/>
            <a:ext cx="39090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单击此处添加本章节的简要内容。封面和内页的素材和图表都经过严格挑选，所有素材均可自由编辑替换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手机产品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97" name="Free Vector Apple iPhone 5 Mock Up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3505200" y="1255823"/>
            <a:ext cx="2133600" cy="4135327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2743200" y="1828064"/>
            <a:ext cx="491380" cy="497001"/>
            <a:chOff x="2743200" y="1828063"/>
            <a:chExt cx="491380" cy="497001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2743200" y="1828063"/>
              <a:ext cx="491380" cy="4970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903995" y="1951751"/>
              <a:ext cx="169791" cy="2496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43204" y="2685406"/>
            <a:ext cx="492503" cy="497001"/>
            <a:chOff x="2743202" y="2685405"/>
            <a:chExt cx="492503" cy="497001"/>
          </a:xfrm>
        </p:grpSpPr>
        <p:sp>
          <p:nvSpPr>
            <p:cNvPr id="42" name="Rounded Rectangle 41"/>
            <p:cNvSpPr>
              <a:spLocks noChangeArrowheads="1"/>
            </p:cNvSpPr>
            <p:nvPr/>
          </p:nvSpPr>
          <p:spPr bwMode="auto">
            <a:xfrm>
              <a:off x="2743202" y="2685405"/>
              <a:ext cx="492503" cy="49700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865765" y="2809093"/>
              <a:ext cx="254123" cy="2496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47726" y="3542749"/>
            <a:ext cx="491380" cy="497001"/>
            <a:chOff x="2747726" y="3542748"/>
            <a:chExt cx="491380" cy="497001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2747726" y="3542748"/>
              <a:ext cx="491380" cy="49700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868041" y="3669810"/>
              <a:ext cx="249625" cy="242878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02090" y="1828062"/>
            <a:ext cx="498710" cy="498710"/>
            <a:chOff x="5902090" y="1828062"/>
            <a:chExt cx="498710" cy="498710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 flipH="1">
              <a:off x="5902090" y="1828062"/>
              <a:ext cx="498710" cy="49871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004215" y="1971037"/>
              <a:ext cx="294460" cy="212761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02090" y="2685405"/>
            <a:ext cx="498710" cy="498710"/>
            <a:chOff x="5902090" y="2685405"/>
            <a:chExt cx="498710" cy="498710"/>
          </a:xfrm>
        </p:grpSpPr>
        <p:sp>
          <p:nvSpPr>
            <p:cNvPr id="51" name="Oval 16"/>
            <p:cNvSpPr>
              <a:spLocks noChangeArrowheads="1"/>
            </p:cNvSpPr>
            <p:nvPr/>
          </p:nvSpPr>
          <p:spPr bwMode="auto">
            <a:xfrm flipH="1">
              <a:off x="5902090" y="2685405"/>
              <a:ext cx="498710" cy="49871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6004215" y="2787530"/>
              <a:ext cx="294460" cy="294460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02090" y="3542748"/>
            <a:ext cx="498710" cy="498710"/>
            <a:chOff x="5902090" y="3542748"/>
            <a:chExt cx="498710" cy="498710"/>
          </a:xfrm>
        </p:grpSpPr>
        <p:sp>
          <p:nvSpPr>
            <p:cNvPr id="68" name="Oval 20"/>
            <p:cNvSpPr>
              <a:spLocks noChangeArrowheads="1"/>
            </p:cNvSpPr>
            <p:nvPr/>
          </p:nvSpPr>
          <p:spPr bwMode="auto">
            <a:xfrm flipH="1">
              <a:off x="5902090" y="3542748"/>
              <a:ext cx="498710" cy="49871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9" name="Freeform 58"/>
            <p:cNvSpPr>
              <a:spLocks noEditPoints="1"/>
            </p:cNvSpPr>
            <p:nvPr/>
          </p:nvSpPr>
          <p:spPr bwMode="auto">
            <a:xfrm>
              <a:off x="6004215" y="3643170"/>
              <a:ext cx="294460" cy="296162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57202" y="1764963"/>
            <a:ext cx="2134463" cy="623205"/>
            <a:chOff x="1633525" y="2475394"/>
            <a:chExt cx="3246224" cy="879850"/>
          </a:xfrm>
        </p:grpSpPr>
        <p:sp>
          <p:nvSpPr>
            <p:cNvPr id="71" name="TextBox 70"/>
            <p:cNvSpPr txBox="1"/>
            <p:nvPr/>
          </p:nvSpPr>
          <p:spPr>
            <a:xfrm>
              <a:off x="2989875" y="2475394"/>
              <a:ext cx="1889874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1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1"/>
                  </a:solidFill>
                  <a:latin typeface="+mn-ea"/>
                </a:rPr>
                <a:t>1</a:t>
              </a:r>
              <a:endParaRPr lang="en-US" sz="1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3525" y="2790362"/>
              <a:ext cx="3246222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64991" y="2622305"/>
            <a:ext cx="2134463" cy="623205"/>
            <a:chOff x="1633525" y="2475394"/>
            <a:chExt cx="3246223" cy="879850"/>
          </a:xfrm>
        </p:grpSpPr>
        <p:sp>
          <p:nvSpPr>
            <p:cNvPr id="100" name="TextBox 99"/>
            <p:cNvSpPr txBox="1"/>
            <p:nvPr/>
          </p:nvSpPr>
          <p:spPr>
            <a:xfrm>
              <a:off x="2989875" y="2475394"/>
              <a:ext cx="1889873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3"/>
                  </a:solidFill>
                  <a:latin typeface="+mn-ea"/>
                </a:rPr>
                <a:t>2</a:t>
              </a:r>
              <a:endParaRPr lang="en-US" sz="1200" b="1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3525" y="2790362"/>
              <a:ext cx="3246223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4991" y="3479648"/>
            <a:ext cx="2134463" cy="623205"/>
            <a:chOff x="1633525" y="2475394"/>
            <a:chExt cx="3246223" cy="879850"/>
          </a:xfrm>
        </p:grpSpPr>
        <p:sp>
          <p:nvSpPr>
            <p:cNvPr id="103" name="TextBox 102"/>
            <p:cNvSpPr txBox="1"/>
            <p:nvPr/>
          </p:nvSpPr>
          <p:spPr>
            <a:xfrm>
              <a:off x="2989875" y="2475394"/>
              <a:ext cx="1889873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5"/>
                  </a:solidFill>
                  <a:latin typeface="+mn-ea"/>
                </a:rPr>
                <a:t>3</a:t>
              </a:r>
              <a:endParaRPr lang="en-US" sz="1200" b="1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33525" y="2790362"/>
              <a:ext cx="3246223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53203" y="1765818"/>
            <a:ext cx="2201763" cy="623205"/>
            <a:chOff x="1633525" y="2475394"/>
            <a:chExt cx="3246224" cy="879850"/>
          </a:xfrm>
        </p:grpSpPr>
        <p:sp>
          <p:nvSpPr>
            <p:cNvPr id="113" name="TextBox 112"/>
            <p:cNvSpPr txBox="1"/>
            <p:nvPr/>
          </p:nvSpPr>
          <p:spPr>
            <a:xfrm>
              <a:off x="1645375" y="2475394"/>
              <a:ext cx="3234374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2"/>
                  </a:solidFill>
                  <a:latin typeface="+mn-ea"/>
                </a:rPr>
                <a:t>4</a:t>
              </a:r>
              <a:endParaRPr lang="en-US" sz="120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33525" y="2790362"/>
              <a:ext cx="3246223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561240" y="2623160"/>
            <a:ext cx="2201763" cy="623205"/>
            <a:chOff x="1633525" y="2475394"/>
            <a:chExt cx="3246223" cy="879850"/>
          </a:xfrm>
        </p:grpSpPr>
        <p:sp>
          <p:nvSpPr>
            <p:cNvPr id="111" name="TextBox 110"/>
            <p:cNvSpPr txBox="1"/>
            <p:nvPr/>
          </p:nvSpPr>
          <p:spPr>
            <a:xfrm>
              <a:off x="1633525" y="2475394"/>
              <a:ext cx="3246223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4"/>
                  </a:solidFill>
                  <a:latin typeface="+mn-ea"/>
                </a:rPr>
                <a:t>5</a:t>
              </a:r>
              <a:endParaRPr lang="en-US" sz="12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33525" y="2790362"/>
              <a:ext cx="3246223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561240" y="3480503"/>
            <a:ext cx="2201763" cy="623205"/>
            <a:chOff x="1633525" y="2475394"/>
            <a:chExt cx="3246223" cy="879850"/>
          </a:xfrm>
        </p:grpSpPr>
        <p:sp>
          <p:nvSpPr>
            <p:cNvPr id="109" name="TextBox 108"/>
            <p:cNvSpPr txBox="1"/>
            <p:nvPr/>
          </p:nvSpPr>
          <p:spPr>
            <a:xfrm>
              <a:off x="1633525" y="2475394"/>
              <a:ext cx="3246223" cy="39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6"/>
                  </a:solidFill>
                  <a:latin typeface="+mn-ea"/>
                </a:rPr>
                <a:t>标题内容 </a:t>
              </a:r>
              <a:r>
                <a:rPr lang="en-US" sz="1200" b="1" dirty="0" smtClean="0">
                  <a:solidFill>
                    <a:schemeClr val="accent6"/>
                  </a:solidFill>
                  <a:latin typeface="+mn-ea"/>
                </a:rPr>
                <a:t>6</a:t>
              </a:r>
              <a:endParaRPr lang="en-US" sz="1200" b="1" dirty="0">
                <a:solidFill>
                  <a:schemeClr val="accent6"/>
                </a:solidFill>
                <a:latin typeface="+mn-ea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633525" y="2790362"/>
              <a:ext cx="3246223" cy="56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r="1928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产品详情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7548" y="1733549"/>
            <a:ext cx="441960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尽量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7548" y="1456552"/>
            <a:ext cx="3919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单击此处添加标题</a:t>
            </a:r>
            <a:endParaRPr lang="en-US" sz="12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3" name="Mini-iPad-B&amp;W-Mockup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486400" y="1005279"/>
            <a:ext cx="2438400" cy="361275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759376" y="3600124"/>
            <a:ext cx="1226709" cy="811234"/>
            <a:chOff x="759376" y="3600124"/>
            <a:chExt cx="1226709" cy="811234"/>
          </a:xfrm>
        </p:grpSpPr>
        <p:grpSp>
          <p:nvGrpSpPr>
            <p:cNvPr id="24" name="Group 23"/>
            <p:cNvGrpSpPr/>
            <p:nvPr/>
          </p:nvGrpSpPr>
          <p:grpSpPr>
            <a:xfrm>
              <a:off x="1128548" y="3600124"/>
              <a:ext cx="488362" cy="493949"/>
              <a:chOff x="664888" y="1487199"/>
              <a:chExt cx="693738" cy="701675"/>
            </a:xfrm>
          </p:grpSpPr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664888" y="1487199"/>
                <a:ext cx="693738" cy="7016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891901" y="1661824"/>
                <a:ext cx="239713" cy="352425"/>
              </a:xfrm>
              <a:custGeom>
                <a:avLst/>
                <a:gdLst>
                  <a:gd name="T0" fmla="*/ 474 w 665"/>
                  <a:gd name="T1" fmla="*/ 636 h 968"/>
                  <a:gd name="T2" fmla="*/ 192 w 665"/>
                  <a:gd name="T3" fmla="*/ 636 h 968"/>
                  <a:gd name="T4" fmla="*/ 140 w 665"/>
                  <a:gd name="T5" fmla="*/ 538 h 968"/>
                  <a:gd name="T6" fmla="*/ 60 w 665"/>
                  <a:gd name="T7" fmla="*/ 333 h 968"/>
                  <a:gd name="T8" fmla="*/ 332 w 665"/>
                  <a:gd name="T9" fmla="*/ 60 h 968"/>
                  <a:gd name="T10" fmla="*/ 604 w 665"/>
                  <a:gd name="T11" fmla="*/ 333 h 968"/>
                  <a:gd name="T12" fmla="*/ 524 w 665"/>
                  <a:gd name="T13" fmla="*/ 538 h 968"/>
                  <a:gd name="T14" fmla="*/ 474 w 665"/>
                  <a:gd name="T15" fmla="*/ 636 h 968"/>
                  <a:gd name="T16" fmla="*/ 332 w 665"/>
                  <a:gd name="T17" fmla="*/ 152 h 968"/>
                  <a:gd name="T18" fmla="*/ 150 w 665"/>
                  <a:gd name="T19" fmla="*/ 334 h 968"/>
                  <a:gd name="T20" fmla="*/ 166 w 665"/>
                  <a:gd name="T21" fmla="*/ 348 h 968"/>
                  <a:gd name="T22" fmla="*/ 180 w 665"/>
                  <a:gd name="T23" fmla="*/ 334 h 968"/>
                  <a:gd name="T24" fmla="*/ 332 w 665"/>
                  <a:gd name="T25" fmla="*/ 182 h 968"/>
                  <a:gd name="T26" fmla="*/ 347 w 665"/>
                  <a:gd name="T27" fmla="*/ 167 h 968"/>
                  <a:gd name="T28" fmla="*/ 332 w 665"/>
                  <a:gd name="T29" fmla="*/ 152 h 968"/>
                  <a:gd name="T30" fmla="*/ 332 w 665"/>
                  <a:gd name="T31" fmla="*/ 908 h 968"/>
                  <a:gd name="T32" fmla="*/ 272 w 665"/>
                  <a:gd name="T33" fmla="*/ 870 h 968"/>
                  <a:gd name="T34" fmla="*/ 400 w 665"/>
                  <a:gd name="T35" fmla="*/ 854 h 968"/>
                  <a:gd name="T36" fmla="*/ 332 w 665"/>
                  <a:gd name="T37" fmla="*/ 908 h 968"/>
                  <a:gd name="T38" fmla="*/ 233 w 665"/>
                  <a:gd name="T39" fmla="*/ 754 h 968"/>
                  <a:gd name="T40" fmla="*/ 215 w 665"/>
                  <a:gd name="T41" fmla="*/ 696 h 968"/>
                  <a:gd name="T42" fmla="*/ 450 w 665"/>
                  <a:gd name="T43" fmla="*/ 696 h 968"/>
                  <a:gd name="T44" fmla="*/ 439 w 665"/>
                  <a:gd name="T45" fmla="*/ 728 h 968"/>
                  <a:gd name="T46" fmla="*/ 233 w 665"/>
                  <a:gd name="T47" fmla="*/ 754 h 968"/>
                  <a:gd name="T48" fmla="*/ 411 w 665"/>
                  <a:gd name="T49" fmla="*/ 822 h 968"/>
                  <a:gd name="T50" fmla="*/ 261 w 665"/>
                  <a:gd name="T51" fmla="*/ 841 h 968"/>
                  <a:gd name="T52" fmla="*/ 243 w 665"/>
                  <a:gd name="T53" fmla="*/ 784 h 968"/>
                  <a:gd name="T54" fmla="*/ 242 w 665"/>
                  <a:gd name="T55" fmla="*/ 783 h 968"/>
                  <a:gd name="T56" fmla="*/ 429 w 665"/>
                  <a:gd name="T57" fmla="*/ 759 h 968"/>
                  <a:gd name="T58" fmla="*/ 421 w 665"/>
                  <a:gd name="T59" fmla="*/ 786 h 968"/>
                  <a:gd name="T60" fmla="*/ 411 w 665"/>
                  <a:gd name="T61" fmla="*/ 822 h 968"/>
                  <a:gd name="T62" fmla="*/ 332 w 665"/>
                  <a:gd name="T63" fmla="*/ 0 h 968"/>
                  <a:gd name="T64" fmla="*/ 0 w 665"/>
                  <a:gd name="T65" fmla="*/ 333 h 968"/>
                  <a:gd name="T66" fmla="*/ 152 w 665"/>
                  <a:gd name="T67" fmla="*/ 698 h 968"/>
                  <a:gd name="T68" fmla="*/ 332 w 665"/>
                  <a:gd name="T69" fmla="*/ 968 h 968"/>
                  <a:gd name="T70" fmla="*/ 513 w 665"/>
                  <a:gd name="T71" fmla="*/ 699 h 968"/>
                  <a:gd name="T72" fmla="*/ 665 w 665"/>
                  <a:gd name="T73" fmla="*/ 333 h 968"/>
                  <a:gd name="T74" fmla="*/ 332 w 665"/>
                  <a:gd name="T75" fmla="*/ 0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5" h="968">
                    <a:moveTo>
                      <a:pt x="474" y="636"/>
                    </a:moveTo>
                    <a:lnTo>
                      <a:pt x="192" y="636"/>
                    </a:lnTo>
                    <a:cubicBezTo>
                      <a:pt x="176" y="603"/>
                      <a:pt x="158" y="570"/>
                      <a:pt x="140" y="538"/>
                    </a:cubicBezTo>
                    <a:cubicBezTo>
                      <a:pt x="101" y="467"/>
                      <a:pt x="60" y="394"/>
                      <a:pt x="60" y="333"/>
                    </a:cubicBezTo>
                    <a:cubicBezTo>
                      <a:pt x="60" y="182"/>
                      <a:pt x="182" y="60"/>
                      <a:pt x="332" y="60"/>
                    </a:cubicBezTo>
                    <a:cubicBezTo>
                      <a:pt x="482" y="60"/>
                      <a:pt x="604" y="182"/>
                      <a:pt x="604" y="333"/>
                    </a:cubicBezTo>
                    <a:cubicBezTo>
                      <a:pt x="604" y="394"/>
                      <a:pt x="563" y="467"/>
                      <a:pt x="524" y="538"/>
                    </a:cubicBezTo>
                    <a:cubicBezTo>
                      <a:pt x="506" y="571"/>
                      <a:pt x="488" y="603"/>
                      <a:pt x="474" y="636"/>
                    </a:cubicBezTo>
                    <a:close/>
                    <a:moveTo>
                      <a:pt x="332" y="152"/>
                    </a:moveTo>
                    <a:cubicBezTo>
                      <a:pt x="232" y="152"/>
                      <a:pt x="150" y="233"/>
                      <a:pt x="150" y="334"/>
                    </a:cubicBezTo>
                    <a:cubicBezTo>
                      <a:pt x="150" y="342"/>
                      <a:pt x="157" y="348"/>
                      <a:pt x="166" y="348"/>
                    </a:cubicBezTo>
                    <a:cubicBezTo>
                      <a:pt x="174" y="348"/>
                      <a:pt x="180" y="342"/>
                      <a:pt x="180" y="334"/>
                    </a:cubicBezTo>
                    <a:cubicBezTo>
                      <a:pt x="180" y="250"/>
                      <a:pt x="249" y="182"/>
                      <a:pt x="332" y="182"/>
                    </a:cubicBezTo>
                    <a:cubicBezTo>
                      <a:pt x="340" y="182"/>
                      <a:pt x="347" y="175"/>
                      <a:pt x="347" y="167"/>
                    </a:cubicBezTo>
                    <a:cubicBezTo>
                      <a:pt x="347" y="158"/>
                      <a:pt x="340" y="152"/>
                      <a:pt x="332" y="152"/>
                    </a:cubicBezTo>
                    <a:close/>
                    <a:moveTo>
                      <a:pt x="332" y="908"/>
                    </a:moveTo>
                    <a:cubicBezTo>
                      <a:pt x="302" y="908"/>
                      <a:pt x="287" y="904"/>
                      <a:pt x="272" y="870"/>
                    </a:cubicBezTo>
                    <a:lnTo>
                      <a:pt x="400" y="854"/>
                    </a:lnTo>
                    <a:cubicBezTo>
                      <a:pt x="381" y="904"/>
                      <a:pt x="368" y="908"/>
                      <a:pt x="332" y="908"/>
                    </a:cubicBezTo>
                    <a:close/>
                    <a:moveTo>
                      <a:pt x="233" y="754"/>
                    </a:moveTo>
                    <a:cubicBezTo>
                      <a:pt x="228" y="736"/>
                      <a:pt x="222" y="717"/>
                      <a:pt x="215" y="696"/>
                    </a:cubicBezTo>
                    <a:lnTo>
                      <a:pt x="450" y="696"/>
                    </a:lnTo>
                    <a:cubicBezTo>
                      <a:pt x="446" y="707"/>
                      <a:pt x="442" y="718"/>
                      <a:pt x="439" y="728"/>
                    </a:cubicBezTo>
                    <a:cubicBezTo>
                      <a:pt x="439" y="728"/>
                      <a:pt x="233" y="754"/>
                      <a:pt x="233" y="754"/>
                    </a:cubicBezTo>
                    <a:close/>
                    <a:moveTo>
                      <a:pt x="411" y="822"/>
                    </a:moveTo>
                    <a:lnTo>
                      <a:pt x="261" y="841"/>
                    </a:lnTo>
                    <a:cubicBezTo>
                      <a:pt x="256" y="826"/>
                      <a:pt x="250" y="808"/>
                      <a:pt x="243" y="784"/>
                    </a:cubicBezTo>
                    <a:cubicBezTo>
                      <a:pt x="242" y="784"/>
                      <a:pt x="242" y="783"/>
                      <a:pt x="242" y="783"/>
                    </a:cubicBezTo>
                    <a:lnTo>
                      <a:pt x="429" y="759"/>
                    </a:lnTo>
                    <a:cubicBezTo>
                      <a:pt x="426" y="768"/>
                      <a:pt x="424" y="778"/>
                      <a:pt x="421" y="786"/>
                    </a:cubicBezTo>
                    <a:cubicBezTo>
                      <a:pt x="417" y="800"/>
                      <a:pt x="414" y="812"/>
                      <a:pt x="411" y="822"/>
                    </a:cubicBezTo>
                    <a:close/>
                    <a:moveTo>
                      <a:pt x="332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455"/>
                      <a:pt x="111" y="584"/>
                      <a:pt x="152" y="698"/>
                    </a:cubicBezTo>
                    <a:cubicBezTo>
                      <a:pt x="212" y="867"/>
                      <a:pt x="206" y="968"/>
                      <a:pt x="332" y="968"/>
                    </a:cubicBezTo>
                    <a:cubicBezTo>
                      <a:pt x="461" y="968"/>
                      <a:pt x="452" y="867"/>
                      <a:pt x="513" y="699"/>
                    </a:cubicBezTo>
                    <a:cubicBezTo>
                      <a:pt x="553" y="584"/>
                      <a:pt x="665" y="454"/>
                      <a:pt x="665" y="333"/>
                    </a:cubicBezTo>
                    <a:cubicBezTo>
                      <a:pt x="665" y="149"/>
                      <a:pt x="516" y="0"/>
                      <a:pt x="3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59376" y="4165137"/>
              <a:ext cx="1226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1"/>
                  </a:solidFill>
                  <a:latin typeface="+mn-ea"/>
                </a:rPr>
                <a:t>1</a:t>
              </a:r>
              <a:endParaRPr lang="en-US" sz="10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87349" y="3600125"/>
            <a:ext cx="1226709" cy="811232"/>
            <a:chOff x="1787349" y="3600125"/>
            <a:chExt cx="1226709" cy="811232"/>
          </a:xfrm>
        </p:grpSpPr>
        <p:grpSp>
          <p:nvGrpSpPr>
            <p:cNvPr id="33" name="Group 32"/>
            <p:cNvGrpSpPr/>
            <p:nvPr/>
          </p:nvGrpSpPr>
          <p:grpSpPr>
            <a:xfrm>
              <a:off x="2152880" y="3600125"/>
              <a:ext cx="495647" cy="495647"/>
              <a:chOff x="2146300" y="3683000"/>
              <a:chExt cx="465138" cy="465138"/>
            </a:xfrm>
          </p:grpSpPr>
          <p:sp>
            <p:nvSpPr>
              <p:cNvPr id="34" name="Oval 5"/>
              <p:cNvSpPr>
                <a:spLocks noChangeArrowheads="1"/>
              </p:cNvSpPr>
              <p:nvPr/>
            </p:nvSpPr>
            <p:spPr bwMode="auto">
              <a:xfrm>
                <a:off x="2146300" y="3683000"/>
                <a:ext cx="465138" cy="4651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5" name="Freeform 53"/>
              <p:cNvSpPr>
                <a:spLocks noEditPoints="1"/>
              </p:cNvSpPr>
              <p:nvPr/>
            </p:nvSpPr>
            <p:spPr bwMode="auto">
              <a:xfrm>
                <a:off x="2241550" y="3816350"/>
                <a:ext cx="274638" cy="198438"/>
              </a:xfrm>
              <a:custGeom>
                <a:avLst/>
                <a:gdLst>
                  <a:gd name="T0" fmla="*/ 583 w 762"/>
                  <a:gd name="T1" fmla="*/ 501 h 549"/>
                  <a:gd name="T2" fmla="*/ 583 w 762"/>
                  <a:gd name="T3" fmla="*/ 501 h 549"/>
                  <a:gd name="T4" fmla="*/ 155 w 762"/>
                  <a:gd name="T5" fmla="*/ 501 h 549"/>
                  <a:gd name="T6" fmla="*/ 47 w 762"/>
                  <a:gd name="T7" fmla="*/ 394 h 549"/>
                  <a:gd name="T8" fmla="*/ 101 w 762"/>
                  <a:gd name="T9" fmla="*/ 301 h 549"/>
                  <a:gd name="T10" fmla="*/ 122 w 762"/>
                  <a:gd name="T11" fmla="*/ 245 h 549"/>
                  <a:gd name="T12" fmla="*/ 119 w 762"/>
                  <a:gd name="T13" fmla="*/ 227 h 549"/>
                  <a:gd name="T14" fmla="*/ 178 w 762"/>
                  <a:gd name="T15" fmla="*/ 167 h 549"/>
                  <a:gd name="T16" fmla="*/ 211 w 762"/>
                  <a:gd name="T17" fmla="*/ 173 h 549"/>
                  <a:gd name="T18" fmla="*/ 254 w 762"/>
                  <a:gd name="T19" fmla="*/ 145 h 549"/>
                  <a:gd name="T20" fmla="*/ 405 w 762"/>
                  <a:gd name="T21" fmla="*/ 48 h 549"/>
                  <a:gd name="T22" fmla="*/ 570 w 762"/>
                  <a:gd name="T23" fmla="*/ 199 h 549"/>
                  <a:gd name="T24" fmla="*/ 608 w 762"/>
                  <a:gd name="T25" fmla="*/ 241 h 549"/>
                  <a:gd name="T26" fmla="*/ 714 w 762"/>
                  <a:gd name="T27" fmla="*/ 370 h 549"/>
                  <a:gd name="T28" fmla="*/ 583 w 762"/>
                  <a:gd name="T29" fmla="*/ 501 h 549"/>
                  <a:gd name="T30" fmla="*/ 617 w 762"/>
                  <a:gd name="T31" fmla="*/ 194 h 549"/>
                  <a:gd name="T32" fmla="*/ 405 w 762"/>
                  <a:gd name="T33" fmla="*/ 0 h 549"/>
                  <a:gd name="T34" fmla="*/ 211 w 762"/>
                  <a:gd name="T35" fmla="*/ 125 h 549"/>
                  <a:gd name="T36" fmla="*/ 178 w 762"/>
                  <a:gd name="T37" fmla="*/ 119 h 549"/>
                  <a:gd name="T38" fmla="*/ 71 w 762"/>
                  <a:gd name="T39" fmla="*/ 227 h 549"/>
                  <a:gd name="T40" fmla="*/ 77 w 762"/>
                  <a:gd name="T41" fmla="*/ 260 h 549"/>
                  <a:gd name="T42" fmla="*/ 0 w 762"/>
                  <a:gd name="T43" fmla="*/ 394 h 549"/>
                  <a:gd name="T44" fmla="*/ 155 w 762"/>
                  <a:gd name="T45" fmla="*/ 548 h 549"/>
                  <a:gd name="T46" fmla="*/ 155 w 762"/>
                  <a:gd name="T47" fmla="*/ 549 h 549"/>
                  <a:gd name="T48" fmla="*/ 583 w 762"/>
                  <a:gd name="T49" fmla="*/ 549 h 549"/>
                  <a:gd name="T50" fmla="*/ 583 w 762"/>
                  <a:gd name="T51" fmla="*/ 548 h 549"/>
                  <a:gd name="T52" fmla="*/ 762 w 762"/>
                  <a:gd name="T53" fmla="*/ 370 h 549"/>
                  <a:gd name="T54" fmla="*/ 617 w 762"/>
                  <a:gd name="T55" fmla="*/ 19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62" h="549">
                    <a:moveTo>
                      <a:pt x="583" y="501"/>
                    </a:moveTo>
                    <a:lnTo>
                      <a:pt x="583" y="501"/>
                    </a:lnTo>
                    <a:lnTo>
                      <a:pt x="155" y="501"/>
                    </a:lnTo>
                    <a:cubicBezTo>
                      <a:pt x="96" y="501"/>
                      <a:pt x="47" y="453"/>
                      <a:pt x="47" y="394"/>
                    </a:cubicBezTo>
                    <a:cubicBezTo>
                      <a:pt x="47" y="356"/>
                      <a:pt x="67" y="321"/>
                      <a:pt x="101" y="301"/>
                    </a:cubicBezTo>
                    <a:cubicBezTo>
                      <a:pt x="134" y="283"/>
                      <a:pt x="136" y="279"/>
                      <a:pt x="122" y="245"/>
                    </a:cubicBezTo>
                    <a:cubicBezTo>
                      <a:pt x="120" y="238"/>
                      <a:pt x="119" y="232"/>
                      <a:pt x="119" y="227"/>
                    </a:cubicBezTo>
                    <a:cubicBezTo>
                      <a:pt x="119" y="194"/>
                      <a:pt x="146" y="167"/>
                      <a:pt x="178" y="167"/>
                    </a:cubicBezTo>
                    <a:cubicBezTo>
                      <a:pt x="178" y="167"/>
                      <a:pt x="194" y="166"/>
                      <a:pt x="211" y="173"/>
                    </a:cubicBezTo>
                    <a:cubicBezTo>
                      <a:pt x="238" y="184"/>
                      <a:pt x="241" y="173"/>
                      <a:pt x="254" y="145"/>
                    </a:cubicBezTo>
                    <a:cubicBezTo>
                      <a:pt x="281" y="86"/>
                      <a:pt x="340" y="48"/>
                      <a:pt x="405" y="48"/>
                    </a:cubicBezTo>
                    <a:cubicBezTo>
                      <a:pt x="490" y="48"/>
                      <a:pt x="561" y="113"/>
                      <a:pt x="570" y="199"/>
                    </a:cubicBezTo>
                    <a:cubicBezTo>
                      <a:pt x="572" y="233"/>
                      <a:pt x="572" y="233"/>
                      <a:pt x="608" y="241"/>
                    </a:cubicBezTo>
                    <a:cubicBezTo>
                      <a:pt x="670" y="253"/>
                      <a:pt x="714" y="307"/>
                      <a:pt x="714" y="370"/>
                    </a:cubicBezTo>
                    <a:cubicBezTo>
                      <a:pt x="714" y="442"/>
                      <a:pt x="655" y="501"/>
                      <a:pt x="583" y="501"/>
                    </a:cubicBezTo>
                    <a:close/>
                    <a:moveTo>
                      <a:pt x="617" y="194"/>
                    </a:moveTo>
                    <a:cubicBezTo>
                      <a:pt x="606" y="86"/>
                      <a:pt x="516" y="0"/>
                      <a:pt x="405" y="0"/>
                    </a:cubicBezTo>
                    <a:cubicBezTo>
                      <a:pt x="318" y="0"/>
                      <a:pt x="245" y="51"/>
                      <a:pt x="211" y="125"/>
                    </a:cubicBezTo>
                    <a:cubicBezTo>
                      <a:pt x="200" y="122"/>
                      <a:pt x="190" y="119"/>
                      <a:pt x="178" y="119"/>
                    </a:cubicBezTo>
                    <a:cubicBezTo>
                      <a:pt x="119" y="119"/>
                      <a:pt x="71" y="167"/>
                      <a:pt x="71" y="227"/>
                    </a:cubicBezTo>
                    <a:cubicBezTo>
                      <a:pt x="71" y="239"/>
                      <a:pt x="74" y="250"/>
                      <a:pt x="77" y="260"/>
                    </a:cubicBezTo>
                    <a:cubicBezTo>
                      <a:pt x="31" y="287"/>
                      <a:pt x="0" y="336"/>
                      <a:pt x="0" y="394"/>
                    </a:cubicBezTo>
                    <a:cubicBezTo>
                      <a:pt x="0" y="479"/>
                      <a:pt x="69" y="548"/>
                      <a:pt x="155" y="548"/>
                    </a:cubicBezTo>
                    <a:lnTo>
                      <a:pt x="155" y="549"/>
                    </a:lnTo>
                    <a:lnTo>
                      <a:pt x="583" y="549"/>
                    </a:lnTo>
                    <a:lnTo>
                      <a:pt x="583" y="548"/>
                    </a:lnTo>
                    <a:cubicBezTo>
                      <a:pt x="682" y="548"/>
                      <a:pt x="762" y="468"/>
                      <a:pt x="762" y="370"/>
                    </a:cubicBezTo>
                    <a:cubicBezTo>
                      <a:pt x="762" y="283"/>
                      <a:pt x="699" y="210"/>
                      <a:pt x="617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787349" y="4165136"/>
              <a:ext cx="1226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2"/>
                  </a:solidFill>
                  <a:latin typeface="+mn-ea"/>
                </a:rPr>
                <a:t>2</a:t>
              </a:r>
              <a:endParaRPr lang="en-US" sz="100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19231" y="3600124"/>
            <a:ext cx="1226709" cy="811234"/>
            <a:chOff x="2819231" y="3600124"/>
            <a:chExt cx="1226709" cy="811234"/>
          </a:xfrm>
        </p:grpSpPr>
        <p:grpSp>
          <p:nvGrpSpPr>
            <p:cNvPr id="27" name="Group 26"/>
            <p:cNvGrpSpPr/>
            <p:nvPr/>
          </p:nvGrpSpPr>
          <p:grpSpPr>
            <a:xfrm>
              <a:off x="3184493" y="3600124"/>
              <a:ext cx="489478" cy="493949"/>
              <a:chOff x="664888" y="2539349"/>
              <a:chExt cx="695325" cy="701675"/>
            </a:xfrm>
          </p:grpSpPr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664888" y="2539349"/>
                <a:ext cx="695325" cy="701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837925" y="2713974"/>
                <a:ext cx="358775" cy="352425"/>
              </a:xfrm>
              <a:custGeom>
                <a:avLst/>
                <a:gdLst>
                  <a:gd name="T0" fmla="*/ 816 w 994"/>
                  <a:gd name="T1" fmla="*/ 408 h 968"/>
                  <a:gd name="T2" fmla="*/ 740 w 994"/>
                  <a:gd name="T3" fmla="*/ 228 h 968"/>
                  <a:gd name="T4" fmla="*/ 611 w 994"/>
                  <a:gd name="T5" fmla="*/ 99 h 968"/>
                  <a:gd name="T6" fmla="*/ 846 w 994"/>
                  <a:gd name="T7" fmla="*/ 120 h 968"/>
                  <a:gd name="T8" fmla="*/ 868 w 994"/>
                  <a:gd name="T9" fmla="*/ 356 h 968"/>
                  <a:gd name="T10" fmla="*/ 218 w 994"/>
                  <a:gd name="T11" fmla="*/ 750 h 968"/>
                  <a:gd name="T12" fmla="*/ 134 w 994"/>
                  <a:gd name="T13" fmla="*/ 590 h 968"/>
                  <a:gd name="T14" fmla="*/ 364 w 994"/>
                  <a:gd name="T15" fmla="*/ 603 h 968"/>
                  <a:gd name="T16" fmla="*/ 380 w 994"/>
                  <a:gd name="T17" fmla="*/ 837 h 968"/>
                  <a:gd name="T18" fmla="*/ 268 w 994"/>
                  <a:gd name="T19" fmla="*/ 867 h 968"/>
                  <a:gd name="T20" fmla="*/ 106 w 994"/>
                  <a:gd name="T21" fmla="*/ 908 h 968"/>
                  <a:gd name="T22" fmla="*/ 64 w 994"/>
                  <a:gd name="T23" fmla="*/ 846 h 968"/>
                  <a:gd name="T24" fmla="*/ 197 w 994"/>
                  <a:gd name="T25" fmla="*/ 772 h 968"/>
                  <a:gd name="T26" fmla="*/ 126 w 994"/>
                  <a:gd name="T27" fmla="*/ 904 h 968"/>
                  <a:gd name="T28" fmla="*/ 317 w 994"/>
                  <a:gd name="T29" fmla="*/ 501 h 968"/>
                  <a:gd name="T30" fmla="*/ 463 w 994"/>
                  <a:gd name="T31" fmla="*/ 248 h 968"/>
                  <a:gd name="T32" fmla="*/ 317 w 994"/>
                  <a:gd name="T33" fmla="*/ 501 h 968"/>
                  <a:gd name="T34" fmla="*/ 447 w 994"/>
                  <a:gd name="T35" fmla="*/ 613 h 968"/>
                  <a:gd name="T36" fmla="*/ 346 w 994"/>
                  <a:gd name="T37" fmla="*/ 516 h 968"/>
                  <a:gd name="T38" fmla="*/ 697 w 994"/>
                  <a:gd name="T39" fmla="*/ 271 h 968"/>
                  <a:gd name="T40" fmla="*/ 447 w 994"/>
                  <a:gd name="T41" fmla="*/ 613 h 968"/>
                  <a:gd name="T42" fmla="*/ 484 w 994"/>
                  <a:gd name="T43" fmla="*/ 720 h 968"/>
                  <a:gd name="T44" fmla="*/ 748 w 994"/>
                  <a:gd name="T45" fmla="*/ 354 h 968"/>
                  <a:gd name="T46" fmla="*/ 718 w 994"/>
                  <a:gd name="T47" fmla="*/ 507 h 968"/>
                  <a:gd name="T48" fmla="*/ 484 w 994"/>
                  <a:gd name="T49" fmla="*/ 743 h 968"/>
                  <a:gd name="T50" fmla="*/ 889 w 994"/>
                  <a:gd name="T51" fmla="*/ 78 h 968"/>
                  <a:gd name="T52" fmla="*/ 568 w 994"/>
                  <a:gd name="T53" fmla="*/ 56 h 968"/>
                  <a:gd name="T54" fmla="*/ 419 w 994"/>
                  <a:gd name="T55" fmla="*/ 206 h 968"/>
                  <a:gd name="T56" fmla="*/ 419 w 994"/>
                  <a:gd name="T57" fmla="*/ 207 h 968"/>
                  <a:gd name="T58" fmla="*/ 76 w 994"/>
                  <a:gd name="T59" fmla="*/ 574 h 968"/>
                  <a:gd name="T60" fmla="*/ 0 w 994"/>
                  <a:gd name="T61" fmla="*/ 863 h 968"/>
                  <a:gd name="T62" fmla="*/ 141 w 994"/>
                  <a:gd name="T63" fmla="*/ 963 h 968"/>
                  <a:gd name="T64" fmla="*/ 449 w 994"/>
                  <a:gd name="T65" fmla="*/ 865 h 968"/>
                  <a:gd name="T66" fmla="*/ 889 w 994"/>
                  <a:gd name="T67" fmla="*/ 7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4" h="968">
                    <a:moveTo>
                      <a:pt x="868" y="356"/>
                    </a:moveTo>
                    <a:lnTo>
                      <a:pt x="816" y="408"/>
                    </a:lnTo>
                    <a:cubicBezTo>
                      <a:pt x="816" y="401"/>
                      <a:pt x="817" y="394"/>
                      <a:pt x="817" y="387"/>
                    </a:cubicBezTo>
                    <a:cubicBezTo>
                      <a:pt x="811" y="328"/>
                      <a:pt x="784" y="272"/>
                      <a:pt x="740" y="228"/>
                    </a:cubicBezTo>
                    <a:cubicBezTo>
                      <a:pt x="691" y="178"/>
                      <a:pt x="625" y="150"/>
                      <a:pt x="561" y="149"/>
                    </a:cubicBezTo>
                    <a:lnTo>
                      <a:pt x="611" y="99"/>
                    </a:lnTo>
                    <a:cubicBezTo>
                      <a:pt x="636" y="74"/>
                      <a:pt x="671" y="60"/>
                      <a:pt x="709" y="60"/>
                    </a:cubicBezTo>
                    <a:cubicBezTo>
                      <a:pt x="757" y="60"/>
                      <a:pt x="808" y="82"/>
                      <a:pt x="846" y="120"/>
                    </a:cubicBezTo>
                    <a:cubicBezTo>
                      <a:pt x="882" y="157"/>
                      <a:pt x="903" y="201"/>
                      <a:pt x="907" y="247"/>
                    </a:cubicBezTo>
                    <a:cubicBezTo>
                      <a:pt x="909" y="289"/>
                      <a:pt x="896" y="328"/>
                      <a:pt x="868" y="356"/>
                    </a:cubicBezTo>
                    <a:close/>
                    <a:moveTo>
                      <a:pt x="268" y="867"/>
                    </a:moveTo>
                    <a:cubicBezTo>
                      <a:pt x="268" y="826"/>
                      <a:pt x="251" y="784"/>
                      <a:pt x="218" y="750"/>
                    </a:cubicBezTo>
                    <a:cubicBezTo>
                      <a:pt x="186" y="719"/>
                      <a:pt x="145" y="701"/>
                      <a:pt x="104" y="699"/>
                    </a:cubicBezTo>
                    <a:lnTo>
                      <a:pt x="134" y="590"/>
                    </a:lnTo>
                    <a:cubicBezTo>
                      <a:pt x="136" y="583"/>
                      <a:pt x="141" y="575"/>
                      <a:pt x="146" y="569"/>
                    </a:cubicBezTo>
                    <a:cubicBezTo>
                      <a:pt x="207" y="526"/>
                      <a:pt x="300" y="538"/>
                      <a:pt x="364" y="603"/>
                    </a:cubicBezTo>
                    <a:cubicBezTo>
                      <a:pt x="433" y="672"/>
                      <a:pt x="444" y="773"/>
                      <a:pt x="391" y="832"/>
                    </a:cubicBezTo>
                    <a:cubicBezTo>
                      <a:pt x="388" y="835"/>
                      <a:pt x="384" y="836"/>
                      <a:pt x="380" y="837"/>
                    </a:cubicBezTo>
                    <a:cubicBezTo>
                      <a:pt x="380" y="837"/>
                      <a:pt x="268" y="867"/>
                      <a:pt x="268" y="867"/>
                    </a:cubicBezTo>
                    <a:close/>
                    <a:moveTo>
                      <a:pt x="268" y="867"/>
                    </a:moveTo>
                    <a:close/>
                    <a:moveTo>
                      <a:pt x="126" y="904"/>
                    </a:moveTo>
                    <a:cubicBezTo>
                      <a:pt x="123" y="905"/>
                      <a:pt x="113" y="908"/>
                      <a:pt x="106" y="908"/>
                    </a:cubicBezTo>
                    <a:cubicBezTo>
                      <a:pt x="81" y="908"/>
                      <a:pt x="61" y="887"/>
                      <a:pt x="61" y="863"/>
                    </a:cubicBezTo>
                    <a:cubicBezTo>
                      <a:pt x="61" y="857"/>
                      <a:pt x="63" y="849"/>
                      <a:pt x="64" y="846"/>
                    </a:cubicBezTo>
                    <a:lnTo>
                      <a:pt x="96" y="730"/>
                    </a:lnTo>
                    <a:cubicBezTo>
                      <a:pt x="130" y="729"/>
                      <a:pt x="167" y="743"/>
                      <a:pt x="197" y="772"/>
                    </a:cubicBezTo>
                    <a:cubicBezTo>
                      <a:pt x="226" y="802"/>
                      <a:pt x="240" y="839"/>
                      <a:pt x="238" y="874"/>
                    </a:cubicBezTo>
                    <a:cubicBezTo>
                      <a:pt x="238" y="874"/>
                      <a:pt x="126" y="904"/>
                      <a:pt x="126" y="904"/>
                    </a:cubicBezTo>
                    <a:close/>
                    <a:moveTo>
                      <a:pt x="126" y="904"/>
                    </a:moveTo>
                    <a:close/>
                    <a:moveTo>
                      <a:pt x="317" y="501"/>
                    </a:moveTo>
                    <a:cubicBezTo>
                      <a:pt x="289" y="490"/>
                      <a:pt x="260" y="483"/>
                      <a:pt x="231" y="483"/>
                    </a:cubicBezTo>
                    <a:lnTo>
                      <a:pt x="463" y="248"/>
                    </a:lnTo>
                    <a:cubicBezTo>
                      <a:pt x="499" y="213"/>
                      <a:pt x="551" y="203"/>
                      <a:pt x="602" y="216"/>
                    </a:cubicBezTo>
                    <a:cubicBezTo>
                      <a:pt x="602" y="216"/>
                      <a:pt x="317" y="501"/>
                      <a:pt x="317" y="501"/>
                    </a:cubicBezTo>
                    <a:close/>
                    <a:moveTo>
                      <a:pt x="317" y="501"/>
                    </a:moveTo>
                    <a:close/>
                    <a:moveTo>
                      <a:pt x="447" y="613"/>
                    </a:moveTo>
                    <a:cubicBezTo>
                      <a:pt x="436" y="594"/>
                      <a:pt x="423" y="576"/>
                      <a:pt x="407" y="561"/>
                    </a:cubicBezTo>
                    <a:cubicBezTo>
                      <a:pt x="389" y="542"/>
                      <a:pt x="368" y="528"/>
                      <a:pt x="346" y="516"/>
                    </a:cubicBezTo>
                    <a:lnTo>
                      <a:pt x="634" y="227"/>
                    </a:lnTo>
                    <a:cubicBezTo>
                      <a:pt x="656" y="237"/>
                      <a:pt x="678" y="251"/>
                      <a:pt x="697" y="271"/>
                    </a:cubicBezTo>
                    <a:cubicBezTo>
                      <a:pt x="714" y="286"/>
                      <a:pt x="726" y="305"/>
                      <a:pt x="736" y="324"/>
                    </a:cubicBezTo>
                    <a:cubicBezTo>
                      <a:pt x="736" y="324"/>
                      <a:pt x="447" y="613"/>
                      <a:pt x="447" y="613"/>
                    </a:cubicBezTo>
                    <a:close/>
                    <a:moveTo>
                      <a:pt x="447" y="613"/>
                    </a:moveTo>
                    <a:close/>
                    <a:moveTo>
                      <a:pt x="484" y="720"/>
                    </a:moveTo>
                    <a:cubicBezTo>
                      <a:pt x="482" y="693"/>
                      <a:pt x="474" y="666"/>
                      <a:pt x="462" y="640"/>
                    </a:cubicBezTo>
                    <a:lnTo>
                      <a:pt x="748" y="354"/>
                    </a:lnTo>
                    <a:cubicBezTo>
                      <a:pt x="766" y="410"/>
                      <a:pt x="757" y="467"/>
                      <a:pt x="718" y="506"/>
                    </a:cubicBezTo>
                    <a:cubicBezTo>
                      <a:pt x="718" y="506"/>
                      <a:pt x="718" y="506"/>
                      <a:pt x="718" y="507"/>
                    </a:cubicBezTo>
                    <a:lnTo>
                      <a:pt x="718" y="507"/>
                    </a:lnTo>
                    <a:lnTo>
                      <a:pt x="484" y="743"/>
                    </a:lnTo>
                    <a:cubicBezTo>
                      <a:pt x="484" y="735"/>
                      <a:pt x="485" y="728"/>
                      <a:pt x="484" y="720"/>
                    </a:cubicBezTo>
                    <a:close/>
                    <a:moveTo>
                      <a:pt x="889" y="78"/>
                    </a:moveTo>
                    <a:cubicBezTo>
                      <a:pt x="839" y="28"/>
                      <a:pt x="773" y="0"/>
                      <a:pt x="709" y="0"/>
                    </a:cubicBezTo>
                    <a:cubicBezTo>
                      <a:pt x="654" y="0"/>
                      <a:pt x="605" y="20"/>
                      <a:pt x="568" y="56"/>
                    </a:cubicBezTo>
                    <a:lnTo>
                      <a:pt x="420" y="205"/>
                    </a:lnTo>
                    <a:cubicBezTo>
                      <a:pt x="420" y="206"/>
                      <a:pt x="420" y="206"/>
                      <a:pt x="419" y="206"/>
                    </a:cubicBezTo>
                    <a:cubicBezTo>
                      <a:pt x="419" y="207"/>
                      <a:pt x="419" y="207"/>
                      <a:pt x="419" y="207"/>
                    </a:cubicBezTo>
                    <a:lnTo>
                      <a:pt x="419" y="207"/>
                    </a:lnTo>
                    <a:lnTo>
                      <a:pt x="107" y="522"/>
                    </a:lnTo>
                    <a:cubicBezTo>
                      <a:pt x="92" y="536"/>
                      <a:pt x="82" y="554"/>
                      <a:pt x="76" y="574"/>
                    </a:cubicBezTo>
                    <a:lnTo>
                      <a:pt x="5" y="831"/>
                    </a:lnTo>
                    <a:cubicBezTo>
                      <a:pt x="5" y="832"/>
                      <a:pt x="0" y="852"/>
                      <a:pt x="0" y="863"/>
                    </a:cubicBezTo>
                    <a:cubicBezTo>
                      <a:pt x="0" y="921"/>
                      <a:pt x="47" y="968"/>
                      <a:pt x="106" y="968"/>
                    </a:cubicBezTo>
                    <a:cubicBezTo>
                      <a:pt x="118" y="968"/>
                      <a:pt x="140" y="963"/>
                      <a:pt x="141" y="963"/>
                    </a:cubicBezTo>
                    <a:lnTo>
                      <a:pt x="397" y="895"/>
                    </a:lnTo>
                    <a:cubicBezTo>
                      <a:pt x="417" y="890"/>
                      <a:pt x="435" y="879"/>
                      <a:pt x="449" y="865"/>
                    </a:cubicBezTo>
                    <a:lnTo>
                      <a:pt x="910" y="399"/>
                    </a:lnTo>
                    <a:cubicBezTo>
                      <a:pt x="994" y="315"/>
                      <a:pt x="984" y="174"/>
                      <a:pt x="889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819231" y="4165137"/>
              <a:ext cx="1226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3"/>
                  </a:solidFill>
                  <a:latin typeface="+mn-ea"/>
                </a:rPr>
                <a:t>3</a:t>
              </a:r>
              <a:endParaRPr lang="en-US" sz="10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40208" y="3600124"/>
            <a:ext cx="1226709" cy="811232"/>
            <a:chOff x="3840208" y="3600124"/>
            <a:chExt cx="1226709" cy="811232"/>
          </a:xfrm>
        </p:grpSpPr>
        <p:grpSp>
          <p:nvGrpSpPr>
            <p:cNvPr id="30" name="Group 29"/>
            <p:cNvGrpSpPr/>
            <p:nvPr/>
          </p:nvGrpSpPr>
          <p:grpSpPr>
            <a:xfrm>
              <a:off x="4209939" y="3600124"/>
              <a:ext cx="488362" cy="493949"/>
              <a:chOff x="670443" y="3591499"/>
              <a:chExt cx="693738" cy="701675"/>
            </a:xfrm>
          </p:grpSpPr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670443" y="3591499"/>
                <a:ext cx="693738" cy="7016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840305" y="3770887"/>
                <a:ext cx="352425" cy="342900"/>
              </a:xfrm>
              <a:custGeom>
                <a:avLst/>
                <a:gdLst>
                  <a:gd name="T0" fmla="*/ 718 w 977"/>
                  <a:gd name="T1" fmla="*/ 556 h 938"/>
                  <a:gd name="T2" fmla="*/ 699 w 977"/>
                  <a:gd name="T3" fmla="*/ 614 h 938"/>
                  <a:gd name="T4" fmla="*/ 742 w 977"/>
                  <a:gd name="T5" fmla="*/ 870 h 938"/>
                  <a:gd name="T6" fmla="*/ 522 w 977"/>
                  <a:gd name="T7" fmla="*/ 752 h 938"/>
                  <a:gd name="T8" fmla="*/ 488 w 977"/>
                  <a:gd name="T9" fmla="*/ 743 h 938"/>
                  <a:gd name="T10" fmla="*/ 455 w 977"/>
                  <a:gd name="T11" fmla="*/ 752 h 938"/>
                  <a:gd name="T12" fmla="*/ 235 w 977"/>
                  <a:gd name="T13" fmla="*/ 870 h 938"/>
                  <a:gd name="T14" fmla="*/ 278 w 977"/>
                  <a:gd name="T15" fmla="*/ 614 h 938"/>
                  <a:gd name="T16" fmla="*/ 259 w 977"/>
                  <a:gd name="T17" fmla="*/ 556 h 938"/>
                  <a:gd name="T18" fmla="*/ 75 w 977"/>
                  <a:gd name="T19" fmla="*/ 371 h 938"/>
                  <a:gd name="T20" fmla="*/ 326 w 977"/>
                  <a:gd name="T21" fmla="*/ 334 h 938"/>
                  <a:gd name="T22" fmla="*/ 379 w 977"/>
                  <a:gd name="T23" fmla="*/ 296 h 938"/>
                  <a:gd name="T24" fmla="*/ 488 w 977"/>
                  <a:gd name="T25" fmla="*/ 68 h 938"/>
                  <a:gd name="T26" fmla="*/ 598 w 977"/>
                  <a:gd name="T27" fmla="*/ 296 h 938"/>
                  <a:gd name="T28" fmla="*/ 650 w 977"/>
                  <a:gd name="T29" fmla="*/ 334 h 938"/>
                  <a:gd name="T30" fmla="*/ 902 w 977"/>
                  <a:gd name="T31" fmla="*/ 371 h 938"/>
                  <a:gd name="T32" fmla="*/ 718 w 977"/>
                  <a:gd name="T33" fmla="*/ 556 h 938"/>
                  <a:gd name="T34" fmla="*/ 968 w 977"/>
                  <a:gd name="T35" fmla="*/ 350 h 938"/>
                  <a:gd name="T36" fmla="*/ 913 w 977"/>
                  <a:gd name="T37" fmla="*/ 304 h 938"/>
                  <a:gd name="T38" fmla="*/ 661 w 977"/>
                  <a:gd name="T39" fmla="*/ 267 h 938"/>
                  <a:gd name="T40" fmla="*/ 552 w 977"/>
                  <a:gd name="T41" fmla="*/ 39 h 938"/>
                  <a:gd name="T42" fmla="*/ 488 w 977"/>
                  <a:gd name="T43" fmla="*/ 0 h 938"/>
                  <a:gd name="T44" fmla="*/ 425 w 977"/>
                  <a:gd name="T45" fmla="*/ 39 h 938"/>
                  <a:gd name="T46" fmla="*/ 316 w 977"/>
                  <a:gd name="T47" fmla="*/ 267 h 938"/>
                  <a:gd name="T48" fmla="*/ 64 w 977"/>
                  <a:gd name="T49" fmla="*/ 304 h 938"/>
                  <a:gd name="T50" fmla="*/ 8 w 977"/>
                  <a:gd name="T51" fmla="*/ 350 h 938"/>
                  <a:gd name="T52" fmla="*/ 25 w 977"/>
                  <a:gd name="T53" fmla="*/ 419 h 938"/>
                  <a:gd name="T54" fmla="*/ 209 w 977"/>
                  <a:gd name="T55" fmla="*/ 603 h 938"/>
                  <a:gd name="T56" fmla="*/ 166 w 977"/>
                  <a:gd name="T57" fmla="*/ 859 h 938"/>
                  <a:gd name="T58" fmla="*/ 195 w 977"/>
                  <a:gd name="T59" fmla="*/ 925 h 938"/>
                  <a:gd name="T60" fmla="*/ 235 w 977"/>
                  <a:gd name="T61" fmla="*/ 938 h 938"/>
                  <a:gd name="T62" fmla="*/ 269 w 977"/>
                  <a:gd name="T63" fmla="*/ 929 h 938"/>
                  <a:gd name="T64" fmla="*/ 488 w 977"/>
                  <a:gd name="T65" fmla="*/ 811 h 938"/>
                  <a:gd name="T66" fmla="*/ 708 w 977"/>
                  <a:gd name="T67" fmla="*/ 929 h 938"/>
                  <a:gd name="T68" fmla="*/ 742 w 977"/>
                  <a:gd name="T69" fmla="*/ 938 h 938"/>
                  <a:gd name="T70" fmla="*/ 782 w 977"/>
                  <a:gd name="T71" fmla="*/ 925 h 938"/>
                  <a:gd name="T72" fmla="*/ 811 w 977"/>
                  <a:gd name="T73" fmla="*/ 859 h 938"/>
                  <a:gd name="T74" fmla="*/ 768 w 977"/>
                  <a:gd name="T75" fmla="*/ 603 h 938"/>
                  <a:gd name="T76" fmla="*/ 952 w 977"/>
                  <a:gd name="T77" fmla="*/ 419 h 938"/>
                  <a:gd name="T78" fmla="*/ 968 w 977"/>
                  <a:gd name="T79" fmla="*/ 35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7" h="938">
                    <a:moveTo>
                      <a:pt x="718" y="556"/>
                    </a:moveTo>
                    <a:cubicBezTo>
                      <a:pt x="702" y="571"/>
                      <a:pt x="695" y="593"/>
                      <a:pt x="699" y="614"/>
                    </a:cubicBezTo>
                    <a:lnTo>
                      <a:pt x="742" y="870"/>
                    </a:lnTo>
                    <a:lnTo>
                      <a:pt x="522" y="752"/>
                    </a:lnTo>
                    <a:cubicBezTo>
                      <a:pt x="512" y="746"/>
                      <a:pt x="500" y="743"/>
                      <a:pt x="488" y="743"/>
                    </a:cubicBezTo>
                    <a:cubicBezTo>
                      <a:pt x="477" y="743"/>
                      <a:pt x="465" y="746"/>
                      <a:pt x="455" y="752"/>
                    </a:cubicBezTo>
                    <a:lnTo>
                      <a:pt x="235" y="870"/>
                    </a:lnTo>
                    <a:lnTo>
                      <a:pt x="278" y="614"/>
                    </a:lnTo>
                    <a:cubicBezTo>
                      <a:pt x="281" y="593"/>
                      <a:pt x="275" y="571"/>
                      <a:pt x="259" y="556"/>
                    </a:cubicBezTo>
                    <a:lnTo>
                      <a:pt x="75" y="371"/>
                    </a:lnTo>
                    <a:lnTo>
                      <a:pt x="326" y="334"/>
                    </a:lnTo>
                    <a:cubicBezTo>
                      <a:pt x="349" y="330"/>
                      <a:pt x="369" y="316"/>
                      <a:pt x="379" y="296"/>
                    </a:cubicBezTo>
                    <a:lnTo>
                      <a:pt x="488" y="68"/>
                    </a:lnTo>
                    <a:lnTo>
                      <a:pt x="598" y="296"/>
                    </a:lnTo>
                    <a:cubicBezTo>
                      <a:pt x="608" y="316"/>
                      <a:pt x="627" y="330"/>
                      <a:pt x="650" y="334"/>
                    </a:cubicBezTo>
                    <a:lnTo>
                      <a:pt x="902" y="371"/>
                    </a:lnTo>
                    <a:cubicBezTo>
                      <a:pt x="902" y="371"/>
                      <a:pt x="718" y="556"/>
                      <a:pt x="718" y="556"/>
                    </a:cubicBezTo>
                    <a:close/>
                    <a:moveTo>
                      <a:pt x="968" y="350"/>
                    </a:moveTo>
                    <a:cubicBezTo>
                      <a:pt x="960" y="326"/>
                      <a:pt x="939" y="308"/>
                      <a:pt x="913" y="304"/>
                    </a:cubicBezTo>
                    <a:lnTo>
                      <a:pt x="661" y="267"/>
                    </a:lnTo>
                    <a:lnTo>
                      <a:pt x="552" y="39"/>
                    </a:lnTo>
                    <a:cubicBezTo>
                      <a:pt x="540" y="16"/>
                      <a:pt x="516" y="0"/>
                      <a:pt x="488" y="0"/>
                    </a:cubicBezTo>
                    <a:cubicBezTo>
                      <a:pt x="461" y="0"/>
                      <a:pt x="437" y="16"/>
                      <a:pt x="425" y="39"/>
                    </a:cubicBezTo>
                    <a:lnTo>
                      <a:pt x="316" y="267"/>
                    </a:lnTo>
                    <a:lnTo>
                      <a:pt x="64" y="304"/>
                    </a:lnTo>
                    <a:cubicBezTo>
                      <a:pt x="38" y="308"/>
                      <a:pt x="17" y="326"/>
                      <a:pt x="8" y="350"/>
                    </a:cubicBezTo>
                    <a:cubicBezTo>
                      <a:pt x="0" y="374"/>
                      <a:pt x="6" y="401"/>
                      <a:pt x="25" y="419"/>
                    </a:cubicBezTo>
                    <a:lnTo>
                      <a:pt x="209" y="603"/>
                    </a:lnTo>
                    <a:lnTo>
                      <a:pt x="166" y="859"/>
                    </a:lnTo>
                    <a:cubicBezTo>
                      <a:pt x="162" y="884"/>
                      <a:pt x="173" y="910"/>
                      <a:pt x="195" y="925"/>
                    </a:cubicBezTo>
                    <a:cubicBezTo>
                      <a:pt x="207" y="934"/>
                      <a:pt x="221" y="938"/>
                      <a:pt x="235" y="938"/>
                    </a:cubicBezTo>
                    <a:cubicBezTo>
                      <a:pt x="247" y="938"/>
                      <a:pt x="258" y="935"/>
                      <a:pt x="269" y="929"/>
                    </a:cubicBezTo>
                    <a:lnTo>
                      <a:pt x="488" y="811"/>
                    </a:lnTo>
                    <a:lnTo>
                      <a:pt x="708" y="929"/>
                    </a:lnTo>
                    <a:cubicBezTo>
                      <a:pt x="718" y="935"/>
                      <a:pt x="730" y="938"/>
                      <a:pt x="742" y="938"/>
                    </a:cubicBezTo>
                    <a:cubicBezTo>
                      <a:pt x="756" y="938"/>
                      <a:pt x="770" y="934"/>
                      <a:pt x="782" y="925"/>
                    </a:cubicBezTo>
                    <a:cubicBezTo>
                      <a:pt x="804" y="910"/>
                      <a:pt x="815" y="884"/>
                      <a:pt x="811" y="859"/>
                    </a:cubicBezTo>
                    <a:lnTo>
                      <a:pt x="768" y="603"/>
                    </a:lnTo>
                    <a:lnTo>
                      <a:pt x="952" y="419"/>
                    </a:lnTo>
                    <a:cubicBezTo>
                      <a:pt x="971" y="401"/>
                      <a:pt x="977" y="374"/>
                      <a:pt x="968" y="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840208" y="4165135"/>
              <a:ext cx="1226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5"/>
                  </a:solidFill>
                  <a:latin typeface="+mn-ea"/>
                </a:rPr>
                <a:t>4</a:t>
              </a:r>
              <a:endParaRPr lang="en-US" sz="10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r="1302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产品详情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38" name="mockup_0021_MacBook_FRONT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663603" y="1450170"/>
            <a:ext cx="3222599" cy="231677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1828800" y="4128270"/>
            <a:ext cx="678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8800" y="3894952"/>
            <a:ext cx="3919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单击此处添加标题</a:t>
            </a:r>
            <a:endParaRPr lang="en-US" sz="12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73368" y="4008099"/>
            <a:ext cx="603032" cy="609931"/>
            <a:chOff x="664888" y="1487199"/>
            <a:chExt cx="693738" cy="701675"/>
          </a:xfrm>
        </p:grpSpPr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64888" y="1487199"/>
              <a:ext cx="693738" cy="70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91901" y="1661824"/>
              <a:ext cx="239713" cy="3524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1923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4861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114380" y="1352550"/>
            <a:ext cx="2915240" cy="2695122"/>
            <a:chOff x="2733824" y="1273904"/>
            <a:chExt cx="2915240" cy="2695122"/>
          </a:xfrm>
        </p:grpSpPr>
        <p:pic>
          <p:nvPicPr>
            <p:cNvPr id="38" name="mockup_0018_iMac-_FRONT.png"/>
            <p:cNvPicPr/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733824" y="1273904"/>
              <a:ext cx="2915240" cy="26951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2" name="Rectangle 41"/>
            <p:cNvSpPr/>
            <p:nvPr/>
          </p:nvSpPr>
          <p:spPr>
            <a:xfrm>
              <a:off x="2857500" y="1384882"/>
              <a:ext cx="2705100" cy="15087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4040" y="3943350"/>
            <a:ext cx="2650156" cy="762000"/>
            <a:chOff x="574040" y="3943350"/>
            <a:chExt cx="2650156" cy="762000"/>
          </a:xfrm>
        </p:grpSpPr>
        <p:grpSp>
          <p:nvGrpSpPr>
            <p:cNvPr id="43" name="Group 42"/>
            <p:cNvGrpSpPr/>
            <p:nvPr/>
          </p:nvGrpSpPr>
          <p:grpSpPr>
            <a:xfrm>
              <a:off x="1103570" y="4027381"/>
              <a:ext cx="2120626" cy="677969"/>
              <a:chOff x="1633525" y="2475394"/>
              <a:chExt cx="4083263" cy="102385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645375" y="2475394"/>
                <a:ext cx="3234374" cy="46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标题内容 </a:t>
                </a:r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1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633525" y="2941490"/>
                <a:ext cx="4083263" cy="55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</a:t>
                </a:r>
                <a:endPara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574040" y="3943350"/>
              <a:ext cx="846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4840" y="3943350"/>
            <a:ext cx="2714782" cy="762000"/>
            <a:chOff x="3254840" y="3943350"/>
            <a:chExt cx="2714782" cy="762000"/>
          </a:xfrm>
        </p:grpSpPr>
        <p:grpSp>
          <p:nvGrpSpPr>
            <p:cNvPr id="48" name="Group 47"/>
            <p:cNvGrpSpPr/>
            <p:nvPr/>
          </p:nvGrpSpPr>
          <p:grpSpPr>
            <a:xfrm>
              <a:off x="3848996" y="4027379"/>
              <a:ext cx="2120626" cy="677971"/>
              <a:chOff x="1633525" y="2475396"/>
              <a:chExt cx="4083263" cy="1023858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1645375" y="2475396"/>
                <a:ext cx="3234374" cy="46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标题内容 </a:t>
                </a:r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2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33525" y="2941496"/>
                <a:ext cx="4083263" cy="557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</a:t>
                </a:r>
                <a:endPara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3254840" y="3943350"/>
              <a:ext cx="846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02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11841" y="3943350"/>
            <a:ext cx="2754520" cy="762000"/>
            <a:chOff x="6011841" y="3943350"/>
            <a:chExt cx="2754520" cy="762000"/>
          </a:xfrm>
        </p:grpSpPr>
        <p:grpSp>
          <p:nvGrpSpPr>
            <p:cNvPr id="51" name="Group 50"/>
            <p:cNvGrpSpPr/>
            <p:nvPr/>
          </p:nvGrpSpPr>
          <p:grpSpPr>
            <a:xfrm>
              <a:off x="6629402" y="4027379"/>
              <a:ext cx="2136959" cy="677971"/>
              <a:chOff x="1602076" y="2475396"/>
              <a:chExt cx="4114713" cy="102385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602076" y="2475396"/>
                <a:ext cx="3234375" cy="46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标题内容 </a:t>
                </a:r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3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633525" y="2941496"/>
                <a:ext cx="4083264" cy="557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</a:t>
                </a:r>
                <a:endPara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6011841" y="3943350"/>
              <a:ext cx="846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03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09800" y="882254"/>
            <a:ext cx="491380" cy="497001"/>
            <a:chOff x="2209800" y="882254"/>
            <a:chExt cx="491380" cy="497001"/>
          </a:xfrm>
        </p:grpSpPr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2209800" y="882254"/>
              <a:ext cx="491380" cy="497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2370595" y="1005942"/>
              <a:ext cx="169791" cy="2496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09804" y="1739596"/>
            <a:ext cx="492503" cy="497001"/>
            <a:chOff x="2209804" y="1739596"/>
            <a:chExt cx="492503" cy="497001"/>
          </a:xfrm>
        </p:grpSpPr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209804" y="1739596"/>
              <a:ext cx="492503" cy="4970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2332367" y="1863284"/>
              <a:ext cx="254123" cy="2496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14326" y="2596939"/>
            <a:ext cx="491380" cy="497001"/>
            <a:chOff x="2214326" y="2596939"/>
            <a:chExt cx="491380" cy="497001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2214326" y="2596939"/>
              <a:ext cx="491380" cy="4970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334641" y="2724001"/>
              <a:ext cx="249625" cy="242878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35489" y="882252"/>
            <a:ext cx="498710" cy="498710"/>
            <a:chOff x="6435489" y="882252"/>
            <a:chExt cx="498710" cy="498710"/>
          </a:xfrm>
        </p:grpSpPr>
        <p:sp>
          <p:nvSpPr>
            <p:cNvPr id="80" name="Oval 5"/>
            <p:cNvSpPr>
              <a:spLocks noChangeArrowheads="1"/>
            </p:cNvSpPr>
            <p:nvPr/>
          </p:nvSpPr>
          <p:spPr bwMode="auto">
            <a:xfrm flipH="1">
              <a:off x="6435489" y="882252"/>
              <a:ext cx="498710" cy="4987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81" name="Freeform 53"/>
            <p:cNvSpPr>
              <a:spLocks noEditPoints="1"/>
            </p:cNvSpPr>
            <p:nvPr/>
          </p:nvSpPr>
          <p:spPr bwMode="auto">
            <a:xfrm>
              <a:off x="6537614" y="1025227"/>
              <a:ext cx="294460" cy="212761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35489" y="1739595"/>
            <a:ext cx="498710" cy="498710"/>
            <a:chOff x="6435489" y="1739595"/>
            <a:chExt cx="498710" cy="498710"/>
          </a:xfrm>
        </p:grpSpPr>
        <p:sp>
          <p:nvSpPr>
            <p:cNvPr id="83" name="Oval 16"/>
            <p:cNvSpPr>
              <a:spLocks noChangeArrowheads="1"/>
            </p:cNvSpPr>
            <p:nvPr/>
          </p:nvSpPr>
          <p:spPr bwMode="auto">
            <a:xfrm flipH="1">
              <a:off x="6435489" y="1739595"/>
              <a:ext cx="498710" cy="4987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6537614" y="1841720"/>
              <a:ext cx="294460" cy="294460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35489" y="2596938"/>
            <a:ext cx="498710" cy="498710"/>
            <a:chOff x="6435489" y="2596938"/>
            <a:chExt cx="498710" cy="498710"/>
          </a:xfrm>
        </p:grpSpPr>
        <p:sp>
          <p:nvSpPr>
            <p:cNvPr id="86" name="Oval 20"/>
            <p:cNvSpPr>
              <a:spLocks noChangeArrowheads="1"/>
            </p:cNvSpPr>
            <p:nvPr/>
          </p:nvSpPr>
          <p:spPr bwMode="auto">
            <a:xfrm flipH="1">
              <a:off x="6435489" y="2596938"/>
              <a:ext cx="498710" cy="49871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87" name="Freeform 58"/>
            <p:cNvSpPr>
              <a:spLocks noEditPoints="1"/>
            </p:cNvSpPr>
            <p:nvPr/>
          </p:nvSpPr>
          <p:spPr bwMode="auto">
            <a:xfrm>
              <a:off x="6537614" y="2697360"/>
              <a:ext cx="294460" cy="296162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4609" y="819149"/>
            <a:ext cx="1913654" cy="592426"/>
            <a:chOff x="1633525" y="2475395"/>
            <a:chExt cx="3246224" cy="836397"/>
          </a:xfrm>
        </p:grpSpPr>
        <p:sp>
          <p:nvSpPr>
            <p:cNvPr id="89" name="TextBox 88"/>
            <p:cNvSpPr txBox="1"/>
            <p:nvPr/>
          </p:nvSpPr>
          <p:spPr>
            <a:xfrm>
              <a:off x="2989875" y="2475395"/>
              <a:ext cx="1889874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33525" y="2790363"/>
              <a:ext cx="3246222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52400" y="1676491"/>
            <a:ext cx="1913654" cy="592426"/>
            <a:chOff x="1633525" y="2475395"/>
            <a:chExt cx="3246223" cy="836397"/>
          </a:xfrm>
        </p:grpSpPr>
        <p:sp>
          <p:nvSpPr>
            <p:cNvPr id="92" name="TextBox 91"/>
            <p:cNvSpPr txBox="1"/>
            <p:nvPr/>
          </p:nvSpPr>
          <p:spPr>
            <a:xfrm>
              <a:off x="2989875" y="2475395"/>
              <a:ext cx="1889873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33525" y="2790363"/>
              <a:ext cx="3246223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52400" y="2533835"/>
            <a:ext cx="1913654" cy="592426"/>
            <a:chOff x="1633525" y="2475395"/>
            <a:chExt cx="3246223" cy="836397"/>
          </a:xfrm>
        </p:grpSpPr>
        <p:sp>
          <p:nvSpPr>
            <p:cNvPr id="95" name="TextBox 94"/>
            <p:cNvSpPr txBox="1"/>
            <p:nvPr/>
          </p:nvSpPr>
          <p:spPr>
            <a:xfrm>
              <a:off x="2989875" y="2475395"/>
              <a:ext cx="1889873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3525" y="2790363"/>
              <a:ext cx="3246223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086602" y="820004"/>
            <a:ext cx="1973161" cy="592426"/>
            <a:chOff x="1633525" y="2475395"/>
            <a:chExt cx="3246224" cy="836397"/>
          </a:xfrm>
        </p:grpSpPr>
        <p:sp>
          <p:nvSpPr>
            <p:cNvPr id="98" name="TextBox 97"/>
            <p:cNvSpPr txBox="1"/>
            <p:nvPr/>
          </p:nvSpPr>
          <p:spPr>
            <a:xfrm>
              <a:off x="1645375" y="2475395"/>
              <a:ext cx="3234374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633525" y="2790363"/>
              <a:ext cx="3246222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094639" y="1677346"/>
            <a:ext cx="1973161" cy="592426"/>
            <a:chOff x="1633525" y="2475395"/>
            <a:chExt cx="3246223" cy="836397"/>
          </a:xfrm>
        </p:grpSpPr>
        <p:sp>
          <p:nvSpPr>
            <p:cNvPr id="101" name="TextBox 100"/>
            <p:cNvSpPr txBox="1"/>
            <p:nvPr/>
          </p:nvSpPr>
          <p:spPr>
            <a:xfrm>
              <a:off x="1633525" y="2475395"/>
              <a:ext cx="3246223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5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33525" y="2790363"/>
              <a:ext cx="3246223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094639" y="2534690"/>
            <a:ext cx="1973161" cy="592426"/>
            <a:chOff x="1633525" y="2475395"/>
            <a:chExt cx="3246223" cy="836397"/>
          </a:xfrm>
        </p:grpSpPr>
        <p:sp>
          <p:nvSpPr>
            <p:cNvPr id="104" name="TextBox 103"/>
            <p:cNvSpPr txBox="1"/>
            <p:nvPr/>
          </p:nvSpPr>
          <p:spPr>
            <a:xfrm>
              <a:off x="1633525" y="2475395"/>
              <a:ext cx="3246223" cy="36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bg1"/>
                  </a:solidFill>
                  <a:latin typeface="+mn-ea"/>
                </a:rPr>
                <a:t>6</a:t>
              </a:r>
              <a:endParaRPr 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3525" y="2790363"/>
              <a:ext cx="3246223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171700" y="293432"/>
            <a:ext cx="4800600" cy="678119"/>
            <a:chOff x="533400" y="369631"/>
            <a:chExt cx="4800600" cy="678119"/>
          </a:xfrm>
        </p:grpSpPr>
        <p:sp>
          <p:nvSpPr>
            <p:cNvPr id="107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我们的产品</a:t>
              </a:r>
              <a:endParaRPr lang="en-AU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8" name="Text Placeholder 33"/>
            <p:cNvSpPr txBox="1"/>
            <p:nvPr/>
          </p:nvSpPr>
          <p:spPr>
            <a:xfrm>
              <a:off x="533400" y="878575"/>
              <a:ext cx="4800600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 b="838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成功案例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2098679" y="3149601"/>
            <a:ext cx="1598613" cy="1601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486404" y="1504950"/>
            <a:ext cx="1597025" cy="1601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98675" y="3267559"/>
            <a:ext cx="1587980" cy="1039486"/>
            <a:chOff x="1633525" y="2541587"/>
            <a:chExt cx="3246223" cy="779860"/>
          </a:xfrm>
        </p:grpSpPr>
        <p:sp>
          <p:nvSpPr>
            <p:cNvPr id="64" name="TextBox 63"/>
            <p:cNvSpPr txBox="1"/>
            <p:nvPr/>
          </p:nvSpPr>
          <p:spPr>
            <a:xfrm>
              <a:off x="1633525" y="2541587"/>
              <a:ext cx="3246223" cy="23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400" b="1" dirty="0" smtClean="0">
                  <a:solidFill>
                    <a:schemeClr val="bg1"/>
                  </a:solidFill>
                  <a:latin typeface="+mn-ea"/>
                </a:rPr>
                <a:t>企业档案</a:t>
              </a:r>
              <a:endParaRPr 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3525" y="2790365"/>
              <a:ext cx="3246223" cy="53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86400" y="1687514"/>
            <a:ext cx="1587980" cy="1063821"/>
            <a:chOff x="1633525" y="2541587"/>
            <a:chExt cx="3246223" cy="798118"/>
          </a:xfrm>
        </p:grpSpPr>
        <p:sp>
          <p:nvSpPr>
            <p:cNvPr id="75" name="TextBox 74"/>
            <p:cNvSpPr txBox="1"/>
            <p:nvPr/>
          </p:nvSpPr>
          <p:spPr>
            <a:xfrm>
              <a:off x="1633525" y="2541587"/>
              <a:ext cx="3246223" cy="23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400" b="1" dirty="0" smtClean="0">
                  <a:solidFill>
                    <a:schemeClr val="bg1"/>
                  </a:solidFill>
                  <a:latin typeface="+mn-ea"/>
                </a:rPr>
                <a:t>企业档案</a:t>
              </a:r>
              <a:endParaRPr 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33525" y="2808623"/>
              <a:ext cx="3246223" cy="53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1" b="16881"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b="539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2" b="25282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r="23790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b="539"/>
          <a:stretch>
            <a:fillRect/>
          </a:stretch>
        </p:blipFill>
        <p:spPr/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8" r="24748"/>
          <a:stretch>
            <a:fillRect/>
          </a:stretch>
        </p:blipFill>
        <p:spPr/>
      </p:pic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成功案例</a:t>
              </a:r>
              <a:endParaRPr lang="en-AU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29204" y="1971339"/>
            <a:ext cx="615395" cy="622436"/>
            <a:chOff x="5029200" y="1458582"/>
            <a:chExt cx="693738" cy="701675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5029200" y="1458582"/>
              <a:ext cx="693738" cy="70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5256213" y="1633207"/>
              <a:ext cx="239713" cy="3524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56727" y="1885950"/>
            <a:ext cx="28652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5029200" y="514350"/>
            <a:ext cx="4800600" cy="4058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企业档案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29204" y="2961940"/>
            <a:ext cx="616803" cy="622436"/>
            <a:chOff x="5029200" y="2510732"/>
            <a:chExt cx="695325" cy="701675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5029200" y="2510732"/>
              <a:ext cx="695325" cy="701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5202237" y="2685357"/>
              <a:ext cx="358775" cy="3524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772565" y="2876550"/>
            <a:ext cx="28652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34755" y="3952540"/>
            <a:ext cx="615395" cy="622436"/>
            <a:chOff x="5034755" y="3562882"/>
            <a:chExt cx="693738" cy="701675"/>
          </a:xfrm>
        </p:grpSpPr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5034755" y="3562882"/>
              <a:ext cx="693738" cy="701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204617" y="3742270"/>
              <a:ext cx="352425" cy="342900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802554" y="3867151"/>
            <a:ext cx="28652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53004" y="858621"/>
            <a:ext cx="37147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58" grpId="0"/>
      <p:bldP spid="61" grpId="0"/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0" name="文本框 128"/>
          <p:cNvSpPr txBox="1">
            <a:spLocks noChangeArrowheads="1"/>
          </p:cNvSpPr>
          <p:nvPr/>
        </p:nvSpPr>
        <p:spPr bwMode="auto">
          <a:xfrm>
            <a:off x="4191000" y="1661871"/>
            <a:ext cx="38171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市场评估分析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1" name="文本框 128"/>
          <p:cNvSpPr txBox="1">
            <a:spLocks noChangeArrowheads="1"/>
          </p:cNvSpPr>
          <p:nvPr/>
        </p:nvSpPr>
        <p:spPr bwMode="auto">
          <a:xfrm>
            <a:off x="-194852" y="1558796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28"/>
          <p:cNvSpPr txBox="1">
            <a:spLocks noChangeArrowheads="1"/>
          </p:cNvSpPr>
          <p:nvPr/>
        </p:nvSpPr>
        <p:spPr bwMode="auto">
          <a:xfrm>
            <a:off x="4199965" y="2431312"/>
            <a:ext cx="39090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单击此处添加本章节的简要内容。封面和内页的素材和图表都经过严格挑选，所有素材均可自由编辑替换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几何图形信息图表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40575" y="1401297"/>
            <a:ext cx="1336763" cy="62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39287" y="2027744"/>
            <a:ext cx="2338051" cy="6281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839287" y="2027744"/>
            <a:ext cx="2338051" cy="13179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840575" y="1401297"/>
            <a:ext cx="1336763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840575" y="2655903"/>
            <a:ext cx="1336763" cy="628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839287" y="3284061"/>
            <a:ext cx="2338051" cy="628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839287" y="3284061"/>
            <a:ext cx="2338051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7840575" y="2655903"/>
            <a:ext cx="1336763" cy="13179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7840575" y="3912220"/>
            <a:ext cx="1336763" cy="6264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7840575" y="3912220"/>
            <a:ext cx="1336763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02405" y="1276350"/>
            <a:ext cx="874629" cy="876341"/>
            <a:chOff x="7402405" y="1276350"/>
            <a:chExt cx="874629" cy="876341"/>
          </a:xfrm>
        </p:grpSpPr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7402405" y="1276350"/>
              <a:ext cx="874629" cy="876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7517082" y="1391028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25"/>
            <p:cNvSpPr>
              <a:spLocks noEditPoints="1"/>
            </p:cNvSpPr>
            <p:nvPr/>
          </p:nvSpPr>
          <p:spPr bwMode="auto">
            <a:xfrm>
              <a:off x="7713917" y="1623806"/>
              <a:ext cx="251606" cy="181430"/>
            </a:xfrm>
            <a:custGeom>
              <a:avLst/>
              <a:gdLst>
                <a:gd name="T0" fmla="*/ 363 w 474"/>
                <a:gd name="T1" fmla="*/ 312 h 341"/>
                <a:gd name="T2" fmla="*/ 363 w 474"/>
                <a:gd name="T3" fmla="*/ 312 h 341"/>
                <a:gd name="T4" fmla="*/ 96 w 474"/>
                <a:gd name="T5" fmla="*/ 312 h 341"/>
                <a:gd name="T6" fmla="*/ 30 w 474"/>
                <a:gd name="T7" fmla="*/ 245 h 341"/>
                <a:gd name="T8" fmla="*/ 63 w 474"/>
                <a:gd name="T9" fmla="*/ 187 h 341"/>
                <a:gd name="T10" fmla="*/ 76 w 474"/>
                <a:gd name="T11" fmla="*/ 152 h 341"/>
                <a:gd name="T12" fmla="*/ 74 w 474"/>
                <a:gd name="T13" fmla="*/ 141 h 341"/>
                <a:gd name="T14" fmla="*/ 111 w 474"/>
                <a:gd name="T15" fmla="*/ 104 h 341"/>
                <a:gd name="T16" fmla="*/ 131 w 474"/>
                <a:gd name="T17" fmla="*/ 107 h 341"/>
                <a:gd name="T18" fmla="*/ 158 w 474"/>
                <a:gd name="T19" fmla="*/ 90 h 341"/>
                <a:gd name="T20" fmla="*/ 252 w 474"/>
                <a:gd name="T21" fmla="*/ 30 h 341"/>
                <a:gd name="T22" fmla="*/ 355 w 474"/>
                <a:gd name="T23" fmla="*/ 124 h 341"/>
                <a:gd name="T24" fmla="*/ 379 w 474"/>
                <a:gd name="T25" fmla="*/ 150 h 341"/>
                <a:gd name="T26" fmla="*/ 445 w 474"/>
                <a:gd name="T27" fmla="*/ 230 h 341"/>
                <a:gd name="T28" fmla="*/ 363 w 474"/>
                <a:gd name="T29" fmla="*/ 312 h 341"/>
                <a:gd name="T30" fmla="*/ 384 w 474"/>
                <a:gd name="T31" fmla="*/ 121 h 341"/>
                <a:gd name="T32" fmla="*/ 252 w 474"/>
                <a:gd name="T33" fmla="*/ 0 h 341"/>
                <a:gd name="T34" fmla="*/ 131 w 474"/>
                <a:gd name="T35" fmla="*/ 78 h 341"/>
                <a:gd name="T36" fmla="*/ 111 w 474"/>
                <a:gd name="T37" fmla="*/ 74 h 341"/>
                <a:gd name="T38" fmla="*/ 45 w 474"/>
                <a:gd name="T39" fmla="*/ 141 h 341"/>
                <a:gd name="T40" fmla="*/ 48 w 474"/>
                <a:gd name="T41" fmla="*/ 162 h 341"/>
                <a:gd name="T42" fmla="*/ 0 w 474"/>
                <a:gd name="T43" fmla="*/ 245 h 341"/>
                <a:gd name="T44" fmla="*/ 96 w 474"/>
                <a:gd name="T45" fmla="*/ 341 h 341"/>
                <a:gd name="T46" fmla="*/ 96 w 474"/>
                <a:gd name="T47" fmla="*/ 341 h 341"/>
                <a:gd name="T48" fmla="*/ 363 w 474"/>
                <a:gd name="T49" fmla="*/ 341 h 341"/>
                <a:gd name="T50" fmla="*/ 363 w 474"/>
                <a:gd name="T51" fmla="*/ 341 h 341"/>
                <a:gd name="T52" fmla="*/ 474 w 474"/>
                <a:gd name="T53" fmla="*/ 230 h 341"/>
                <a:gd name="T54" fmla="*/ 384 w 474"/>
                <a:gd name="T55" fmla="*/ 12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4" h="341">
                  <a:moveTo>
                    <a:pt x="363" y="312"/>
                  </a:moveTo>
                  <a:lnTo>
                    <a:pt x="363" y="312"/>
                  </a:lnTo>
                  <a:lnTo>
                    <a:pt x="96" y="312"/>
                  </a:lnTo>
                  <a:cubicBezTo>
                    <a:pt x="60" y="312"/>
                    <a:pt x="30" y="282"/>
                    <a:pt x="30" y="245"/>
                  </a:cubicBezTo>
                  <a:cubicBezTo>
                    <a:pt x="30" y="221"/>
                    <a:pt x="42" y="200"/>
                    <a:pt x="63" y="187"/>
                  </a:cubicBezTo>
                  <a:cubicBezTo>
                    <a:pt x="83" y="176"/>
                    <a:pt x="85" y="173"/>
                    <a:pt x="76" y="152"/>
                  </a:cubicBezTo>
                  <a:cubicBezTo>
                    <a:pt x="75" y="148"/>
                    <a:pt x="74" y="144"/>
                    <a:pt x="74" y="141"/>
                  </a:cubicBezTo>
                  <a:cubicBezTo>
                    <a:pt x="74" y="120"/>
                    <a:pt x="91" y="104"/>
                    <a:pt x="111" y="104"/>
                  </a:cubicBezTo>
                  <a:cubicBezTo>
                    <a:pt x="111" y="104"/>
                    <a:pt x="121" y="103"/>
                    <a:pt x="131" y="107"/>
                  </a:cubicBezTo>
                  <a:cubicBezTo>
                    <a:pt x="148" y="114"/>
                    <a:pt x="150" y="108"/>
                    <a:pt x="158" y="90"/>
                  </a:cubicBezTo>
                  <a:cubicBezTo>
                    <a:pt x="175" y="53"/>
                    <a:pt x="212" y="30"/>
                    <a:pt x="252" y="30"/>
                  </a:cubicBezTo>
                  <a:cubicBezTo>
                    <a:pt x="305" y="30"/>
                    <a:pt x="349" y="70"/>
                    <a:pt x="355" y="124"/>
                  </a:cubicBezTo>
                  <a:cubicBezTo>
                    <a:pt x="356" y="145"/>
                    <a:pt x="356" y="145"/>
                    <a:pt x="379" y="150"/>
                  </a:cubicBezTo>
                  <a:cubicBezTo>
                    <a:pt x="417" y="157"/>
                    <a:pt x="445" y="191"/>
                    <a:pt x="445" y="230"/>
                  </a:cubicBezTo>
                  <a:cubicBezTo>
                    <a:pt x="445" y="275"/>
                    <a:pt x="408" y="312"/>
                    <a:pt x="363" y="312"/>
                  </a:cubicBezTo>
                  <a:close/>
                  <a:moveTo>
                    <a:pt x="384" y="121"/>
                  </a:moveTo>
                  <a:cubicBezTo>
                    <a:pt x="378" y="53"/>
                    <a:pt x="321" y="0"/>
                    <a:pt x="252" y="0"/>
                  </a:cubicBezTo>
                  <a:cubicBezTo>
                    <a:pt x="198" y="0"/>
                    <a:pt x="152" y="32"/>
                    <a:pt x="131" y="78"/>
                  </a:cubicBezTo>
                  <a:cubicBezTo>
                    <a:pt x="125" y="76"/>
                    <a:pt x="118" y="74"/>
                    <a:pt x="111" y="74"/>
                  </a:cubicBezTo>
                  <a:cubicBezTo>
                    <a:pt x="74" y="74"/>
                    <a:pt x="45" y="104"/>
                    <a:pt x="45" y="141"/>
                  </a:cubicBezTo>
                  <a:cubicBezTo>
                    <a:pt x="45" y="148"/>
                    <a:pt x="46" y="155"/>
                    <a:pt x="48" y="162"/>
                  </a:cubicBezTo>
                  <a:cubicBezTo>
                    <a:pt x="20" y="178"/>
                    <a:pt x="0" y="209"/>
                    <a:pt x="0" y="245"/>
                  </a:cubicBezTo>
                  <a:cubicBezTo>
                    <a:pt x="0" y="298"/>
                    <a:pt x="43" y="341"/>
                    <a:pt x="96" y="341"/>
                  </a:cubicBezTo>
                  <a:lnTo>
                    <a:pt x="96" y="341"/>
                  </a:lnTo>
                  <a:lnTo>
                    <a:pt x="363" y="341"/>
                  </a:lnTo>
                  <a:lnTo>
                    <a:pt x="363" y="341"/>
                  </a:lnTo>
                  <a:cubicBezTo>
                    <a:pt x="425" y="341"/>
                    <a:pt x="474" y="291"/>
                    <a:pt x="474" y="230"/>
                  </a:cubicBezTo>
                  <a:cubicBezTo>
                    <a:pt x="474" y="176"/>
                    <a:pt x="435" y="131"/>
                    <a:pt x="384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01116" y="1904509"/>
            <a:ext cx="874629" cy="876341"/>
            <a:chOff x="6401116" y="1904509"/>
            <a:chExt cx="874629" cy="876341"/>
          </a:xfrm>
        </p:grpSpPr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6401116" y="1904509"/>
              <a:ext cx="874629" cy="8763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6515794" y="2019186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26"/>
            <p:cNvSpPr>
              <a:spLocks noEditPoints="1"/>
            </p:cNvSpPr>
            <p:nvPr/>
          </p:nvSpPr>
          <p:spPr bwMode="auto">
            <a:xfrm>
              <a:off x="6712628" y="2216020"/>
              <a:ext cx="251606" cy="251606"/>
            </a:xfrm>
            <a:custGeom>
              <a:avLst/>
              <a:gdLst>
                <a:gd name="T0" fmla="*/ 327 w 475"/>
                <a:gd name="T1" fmla="*/ 267 h 474"/>
                <a:gd name="T2" fmla="*/ 267 w 475"/>
                <a:gd name="T3" fmla="*/ 250 h 474"/>
                <a:gd name="T4" fmla="*/ 262 w 475"/>
                <a:gd name="T5" fmla="*/ 255 h 474"/>
                <a:gd name="T6" fmla="*/ 245 w 475"/>
                <a:gd name="T7" fmla="*/ 272 h 474"/>
                <a:gd name="T8" fmla="*/ 217 w 475"/>
                <a:gd name="T9" fmla="*/ 300 h 474"/>
                <a:gd name="T10" fmla="*/ 208 w 475"/>
                <a:gd name="T11" fmla="*/ 321 h 474"/>
                <a:gd name="T12" fmla="*/ 208 w 475"/>
                <a:gd name="T13" fmla="*/ 356 h 474"/>
                <a:gd name="T14" fmla="*/ 179 w 475"/>
                <a:gd name="T15" fmla="*/ 356 h 474"/>
                <a:gd name="T16" fmla="*/ 149 w 475"/>
                <a:gd name="T17" fmla="*/ 385 h 474"/>
                <a:gd name="T18" fmla="*/ 149 w 475"/>
                <a:gd name="T19" fmla="*/ 415 h 474"/>
                <a:gd name="T20" fmla="*/ 114 w 475"/>
                <a:gd name="T21" fmla="*/ 415 h 474"/>
                <a:gd name="T22" fmla="*/ 93 w 475"/>
                <a:gd name="T23" fmla="*/ 424 h 474"/>
                <a:gd name="T24" fmla="*/ 72 w 475"/>
                <a:gd name="T25" fmla="*/ 445 h 474"/>
                <a:gd name="T26" fmla="*/ 30 w 475"/>
                <a:gd name="T27" fmla="*/ 444 h 474"/>
                <a:gd name="T28" fmla="*/ 30 w 475"/>
                <a:gd name="T29" fmla="*/ 402 h 474"/>
                <a:gd name="T30" fmla="*/ 203 w 475"/>
                <a:gd name="T31" fmla="*/ 230 h 474"/>
                <a:gd name="T32" fmla="*/ 203 w 475"/>
                <a:gd name="T33" fmla="*/ 230 h 474"/>
                <a:gd name="T34" fmla="*/ 225 w 475"/>
                <a:gd name="T35" fmla="*/ 208 h 474"/>
                <a:gd name="T36" fmla="*/ 208 w 475"/>
                <a:gd name="T37" fmla="*/ 148 h 474"/>
                <a:gd name="T38" fmla="*/ 327 w 475"/>
                <a:gd name="T39" fmla="*/ 30 h 474"/>
                <a:gd name="T40" fmla="*/ 446 w 475"/>
                <a:gd name="T41" fmla="*/ 148 h 474"/>
                <a:gd name="T42" fmla="*/ 327 w 475"/>
                <a:gd name="T43" fmla="*/ 267 h 474"/>
                <a:gd name="T44" fmla="*/ 368 w 475"/>
                <a:gd name="T45" fmla="*/ 163 h 474"/>
                <a:gd name="T46" fmla="*/ 312 w 475"/>
                <a:gd name="T47" fmla="*/ 107 h 474"/>
                <a:gd name="T48" fmla="*/ 344 w 475"/>
                <a:gd name="T49" fmla="*/ 74 h 474"/>
                <a:gd name="T50" fmla="*/ 401 w 475"/>
                <a:gd name="T51" fmla="*/ 130 h 474"/>
                <a:gd name="T52" fmla="*/ 368 w 475"/>
                <a:gd name="T53" fmla="*/ 163 h 474"/>
                <a:gd name="T54" fmla="*/ 413 w 475"/>
                <a:gd name="T55" fmla="*/ 122 h 474"/>
                <a:gd name="T56" fmla="*/ 353 w 475"/>
                <a:gd name="T57" fmla="*/ 62 h 474"/>
                <a:gd name="T58" fmla="*/ 340 w 475"/>
                <a:gd name="T59" fmla="*/ 60 h 474"/>
                <a:gd name="T60" fmla="*/ 298 w 475"/>
                <a:gd name="T61" fmla="*/ 102 h 474"/>
                <a:gd name="T62" fmla="*/ 297 w 475"/>
                <a:gd name="T63" fmla="*/ 106 h 474"/>
                <a:gd name="T64" fmla="*/ 300 w 475"/>
                <a:gd name="T65" fmla="*/ 115 h 474"/>
                <a:gd name="T66" fmla="*/ 360 w 475"/>
                <a:gd name="T67" fmla="*/ 175 h 474"/>
                <a:gd name="T68" fmla="*/ 373 w 475"/>
                <a:gd name="T69" fmla="*/ 177 h 474"/>
                <a:gd name="T70" fmla="*/ 415 w 475"/>
                <a:gd name="T71" fmla="*/ 135 h 474"/>
                <a:gd name="T72" fmla="*/ 415 w 475"/>
                <a:gd name="T73" fmla="*/ 130 h 474"/>
                <a:gd name="T74" fmla="*/ 413 w 475"/>
                <a:gd name="T75" fmla="*/ 122 h 474"/>
                <a:gd name="T76" fmla="*/ 327 w 475"/>
                <a:gd name="T77" fmla="*/ 0 h 474"/>
                <a:gd name="T78" fmla="*/ 179 w 475"/>
                <a:gd name="T79" fmla="*/ 148 h 474"/>
                <a:gd name="T80" fmla="*/ 189 w 475"/>
                <a:gd name="T81" fmla="*/ 202 h 474"/>
                <a:gd name="T82" fmla="*/ 9 w 475"/>
                <a:gd name="T83" fmla="*/ 382 h 474"/>
                <a:gd name="T84" fmla="*/ 0 w 475"/>
                <a:gd name="T85" fmla="*/ 400 h 474"/>
                <a:gd name="T86" fmla="*/ 0 w 475"/>
                <a:gd name="T87" fmla="*/ 444 h 474"/>
                <a:gd name="T88" fmla="*/ 30 w 475"/>
                <a:gd name="T89" fmla="*/ 474 h 474"/>
                <a:gd name="T90" fmla="*/ 75 w 475"/>
                <a:gd name="T91" fmla="*/ 474 h 474"/>
                <a:gd name="T92" fmla="*/ 93 w 475"/>
                <a:gd name="T93" fmla="*/ 466 h 474"/>
                <a:gd name="T94" fmla="*/ 114 w 475"/>
                <a:gd name="T95" fmla="*/ 444 h 474"/>
                <a:gd name="T96" fmla="*/ 149 w 475"/>
                <a:gd name="T97" fmla="*/ 444 h 474"/>
                <a:gd name="T98" fmla="*/ 179 w 475"/>
                <a:gd name="T99" fmla="*/ 415 h 474"/>
                <a:gd name="T100" fmla="*/ 179 w 475"/>
                <a:gd name="T101" fmla="*/ 385 h 474"/>
                <a:gd name="T102" fmla="*/ 208 w 475"/>
                <a:gd name="T103" fmla="*/ 385 h 474"/>
                <a:gd name="T104" fmla="*/ 238 w 475"/>
                <a:gd name="T105" fmla="*/ 356 h 474"/>
                <a:gd name="T106" fmla="*/ 238 w 475"/>
                <a:gd name="T107" fmla="*/ 321 h 474"/>
                <a:gd name="T108" fmla="*/ 273 w 475"/>
                <a:gd name="T109" fmla="*/ 286 h 474"/>
                <a:gd name="T110" fmla="*/ 327 w 475"/>
                <a:gd name="T111" fmla="*/ 296 h 474"/>
                <a:gd name="T112" fmla="*/ 475 w 475"/>
                <a:gd name="T113" fmla="*/ 148 h 474"/>
                <a:gd name="T114" fmla="*/ 327 w 475"/>
                <a:gd name="T11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5" h="474">
                  <a:moveTo>
                    <a:pt x="327" y="267"/>
                  </a:moveTo>
                  <a:cubicBezTo>
                    <a:pt x="305" y="267"/>
                    <a:pt x="285" y="260"/>
                    <a:pt x="267" y="250"/>
                  </a:cubicBezTo>
                  <a:lnTo>
                    <a:pt x="262" y="255"/>
                  </a:lnTo>
                  <a:lnTo>
                    <a:pt x="245" y="272"/>
                  </a:lnTo>
                  <a:lnTo>
                    <a:pt x="217" y="300"/>
                  </a:lnTo>
                  <a:cubicBezTo>
                    <a:pt x="211" y="305"/>
                    <a:pt x="208" y="313"/>
                    <a:pt x="208" y="321"/>
                  </a:cubicBezTo>
                  <a:lnTo>
                    <a:pt x="208" y="356"/>
                  </a:lnTo>
                  <a:lnTo>
                    <a:pt x="179" y="356"/>
                  </a:lnTo>
                  <a:cubicBezTo>
                    <a:pt x="162" y="356"/>
                    <a:pt x="149" y="369"/>
                    <a:pt x="149" y="385"/>
                  </a:cubicBezTo>
                  <a:lnTo>
                    <a:pt x="149" y="415"/>
                  </a:lnTo>
                  <a:lnTo>
                    <a:pt x="114" y="415"/>
                  </a:lnTo>
                  <a:cubicBezTo>
                    <a:pt x="106" y="415"/>
                    <a:pt x="99" y="418"/>
                    <a:pt x="93" y="424"/>
                  </a:cubicBezTo>
                  <a:lnTo>
                    <a:pt x="72" y="445"/>
                  </a:lnTo>
                  <a:lnTo>
                    <a:pt x="30" y="444"/>
                  </a:lnTo>
                  <a:lnTo>
                    <a:pt x="30" y="402"/>
                  </a:lnTo>
                  <a:lnTo>
                    <a:pt x="203" y="230"/>
                  </a:lnTo>
                  <a:cubicBezTo>
                    <a:pt x="203" y="230"/>
                    <a:pt x="203" y="230"/>
                    <a:pt x="203" y="230"/>
                  </a:cubicBezTo>
                  <a:lnTo>
                    <a:pt x="225" y="208"/>
                  </a:lnTo>
                  <a:cubicBezTo>
                    <a:pt x="215" y="190"/>
                    <a:pt x="208" y="170"/>
                    <a:pt x="208" y="148"/>
                  </a:cubicBezTo>
                  <a:cubicBezTo>
                    <a:pt x="208" y="82"/>
                    <a:pt x="261" y="30"/>
                    <a:pt x="327" y="30"/>
                  </a:cubicBezTo>
                  <a:cubicBezTo>
                    <a:pt x="393" y="30"/>
                    <a:pt x="446" y="82"/>
                    <a:pt x="446" y="148"/>
                  </a:cubicBezTo>
                  <a:cubicBezTo>
                    <a:pt x="446" y="213"/>
                    <a:pt x="393" y="267"/>
                    <a:pt x="327" y="267"/>
                  </a:cubicBezTo>
                  <a:close/>
                  <a:moveTo>
                    <a:pt x="368" y="163"/>
                  </a:moveTo>
                  <a:cubicBezTo>
                    <a:pt x="346" y="147"/>
                    <a:pt x="327" y="128"/>
                    <a:pt x="312" y="107"/>
                  </a:cubicBezTo>
                  <a:cubicBezTo>
                    <a:pt x="318" y="90"/>
                    <a:pt x="328" y="80"/>
                    <a:pt x="344" y="74"/>
                  </a:cubicBezTo>
                  <a:cubicBezTo>
                    <a:pt x="366" y="89"/>
                    <a:pt x="385" y="108"/>
                    <a:pt x="401" y="130"/>
                  </a:cubicBezTo>
                  <a:cubicBezTo>
                    <a:pt x="395" y="146"/>
                    <a:pt x="384" y="157"/>
                    <a:pt x="368" y="163"/>
                  </a:cubicBezTo>
                  <a:close/>
                  <a:moveTo>
                    <a:pt x="413" y="122"/>
                  </a:moveTo>
                  <a:cubicBezTo>
                    <a:pt x="396" y="99"/>
                    <a:pt x="376" y="79"/>
                    <a:pt x="353" y="62"/>
                  </a:cubicBezTo>
                  <a:cubicBezTo>
                    <a:pt x="349" y="59"/>
                    <a:pt x="344" y="58"/>
                    <a:pt x="340" y="60"/>
                  </a:cubicBezTo>
                  <a:cubicBezTo>
                    <a:pt x="319" y="67"/>
                    <a:pt x="305" y="81"/>
                    <a:pt x="298" y="102"/>
                  </a:cubicBezTo>
                  <a:cubicBezTo>
                    <a:pt x="297" y="103"/>
                    <a:pt x="297" y="105"/>
                    <a:pt x="297" y="106"/>
                  </a:cubicBezTo>
                  <a:cubicBezTo>
                    <a:pt x="297" y="109"/>
                    <a:pt x="298" y="112"/>
                    <a:pt x="300" y="115"/>
                  </a:cubicBezTo>
                  <a:cubicBezTo>
                    <a:pt x="316" y="138"/>
                    <a:pt x="336" y="158"/>
                    <a:pt x="360" y="175"/>
                  </a:cubicBezTo>
                  <a:cubicBezTo>
                    <a:pt x="363" y="177"/>
                    <a:pt x="368" y="178"/>
                    <a:pt x="373" y="177"/>
                  </a:cubicBezTo>
                  <a:cubicBezTo>
                    <a:pt x="393" y="169"/>
                    <a:pt x="407" y="155"/>
                    <a:pt x="415" y="135"/>
                  </a:cubicBezTo>
                  <a:cubicBezTo>
                    <a:pt x="415" y="133"/>
                    <a:pt x="415" y="132"/>
                    <a:pt x="415" y="130"/>
                  </a:cubicBezTo>
                  <a:cubicBezTo>
                    <a:pt x="415" y="127"/>
                    <a:pt x="414" y="124"/>
                    <a:pt x="413" y="122"/>
                  </a:cubicBezTo>
                  <a:close/>
                  <a:moveTo>
                    <a:pt x="327" y="0"/>
                  </a:moveTo>
                  <a:cubicBezTo>
                    <a:pt x="245" y="0"/>
                    <a:pt x="179" y="66"/>
                    <a:pt x="179" y="148"/>
                  </a:cubicBezTo>
                  <a:cubicBezTo>
                    <a:pt x="179" y="167"/>
                    <a:pt x="182" y="185"/>
                    <a:pt x="189" y="202"/>
                  </a:cubicBezTo>
                  <a:lnTo>
                    <a:pt x="9" y="382"/>
                  </a:lnTo>
                  <a:cubicBezTo>
                    <a:pt x="3" y="387"/>
                    <a:pt x="0" y="392"/>
                    <a:pt x="0" y="400"/>
                  </a:cubicBezTo>
                  <a:lnTo>
                    <a:pt x="0" y="444"/>
                  </a:lnTo>
                  <a:cubicBezTo>
                    <a:pt x="0" y="460"/>
                    <a:pt x="14" y="474"/>
                    <a:pt x="30" y="474"/>
                  </a:cubicBezTo>
                  <a:lnTo>
                    <a:pt x="75" y="474"/>
                  </a:lnTo>
                  <a:cubicBezTo>
                    <a:pt x="83" y="474"/>
                    <a:pt x="87" y="471"/>
                    <a:pt x="93" y="466"/>
                  </a:cubicBezTo>
                  <a:lnTo>
                    <a:pt x="114" y="444"/>
                  </a:lnTo>
                  <a:lnTo>
                    <a:pt x="149" y="444"/>
                  </a:lnTo>
                  <a:cubicBezTo>
                    <a:pt x="165" y="444"/>
                    <a:pt x="179" y="431"/>
                    <a:pt x="179" y="415"/>
                  </a:cubicBezTo>
                  <a:lnTo>
                    <a:pt x="179" y="385"/>
                  </a:lnTo>
                  <a:lnTo>
                    <a:pt x="208" y="385"/>
                  </a:lnTo>
                  <a:cubicBezTo>
                    <a:pt x="224" y="385"/>
                    <a:pt x="238" y="372"/>
                    <a:pt x="238" y="356"/>
                  </a:cubicBezTo>
                  <a:lnTo>
                    <a:pt x="238" y="321"/>
                  </a:lnTo>
                  <a:lnTo>
                    <a:pt x="273" y="286"/>
                  </a:lnTo>
                  <a:cubicBezTo>
                    <a:pt x="290" y="292"/>
                    <a:pt x="308" y="296"/>
                    <a:pt x="327" y="296"/>
                  </a:cubicBezTo>
                  <a:cubicBezTo>
                    <a:pt x="409" y="296"/>
                    <a:pt x="475" y="230"/>
                    <a:pt x="475" y="148"/>
                  </a:cubicBezTo>
                  <a:cubicBezTo>
                    <a:pt x="475" y="66"/>
                    <a:pt x="409" y="0"/>
                    <a:pt x="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402405" y="2532667"/>
            <a:ext cx="874629" cy="874629"/>
            <a:chOff x="7402405" y="2532667"/>
            <a:chExt cx="874629" cy="874629"/>
          </a:xfrm>
        </p:grpSpPr>
        <p:sp>
          <p:nvSpPr>
            <p:cNvPr id="30" name="Oval 18"/>
            <p:cNvSpPr>
              <a:spLocks noChangeArrowheads="1"/>
            </p:cNvSpPr>
            <p:nvPr/>
          </p:nvSpPr>
          <p:spPr bwMode="auto">
            <a:xfrm>
              <a:off x="7402405" y="2532667"/>
              <a:ext cx="874629" cy="8746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7517082" y="2647344"/>
              <a:ext cx="645275" cy="645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27"/>
            <p:cNvSpPr>
              <a:spLocks noEditPoints="1"/>
            </p:cNvSpPr>
            <p:nvPr/>
          </p:nvSpPr>
          <p:spPr bwMode="auto">
            <a:xfrm>
              <a:off x="7753284" y="2844179"/>
              <a:ext cx="172872" cy="251606"/>
            </a:xfrm>
            <a:custGeom>
              <a:avLst/>
              <a:gdLst>
                <a:gd name="T0" fmla="*/ 233 w 326"/>
                <a:gd name="T1" fmla="*/ 312 h 475"/>
                <a:gd name="T2" fmla="*/ 94 w 326"/>
                <a:gd name="T3" fmla="*/ 312 h 475"/>
                <a:gd name="T4" fmla="*/ 69 w 326"/>
                <a:gd name="T5" fmla="*/ 264 h 475"/>
                <a:gd name="T6" fmla="*/ 30 w 326"/>
                <a:gd name="T7" fmla="*/ 163 h 475"/>
                <a:gd name="T8" fmla="*/ 163 w 326"/>
                <a:gd name="T9" fmla="*/ 30 h 475"/>
                <a:gd name="T10" fmla="*/ 297 w 326"/>
                <a:gd name="T11" fmla="*/ 163 h 475"/>
                <a:gd name="T12" fmla="*/ 257 w 326"/>
                <a:gd name="T13" fmla="*/ 264 h 475"/>
                <a:gd name="T14" fmla="*/ 233 w 326"/>
                <a:gd name="T15" fmla="*/ 312 h 475"/>
                <a:gd name="T16" fmla="*/ 163 w 326"/>
                <a:gd name="T17" fmla="*/ 75 h 475"/>
                <a:gd name="T18" fmla="*/ 74 w 326"/>
                <a:gd name="T19" fmla="*/ 164 h 475"/>
                <a:gd name="T20" fmla="*/ 82 w 326"/>
                <a:gd name="T21" fmla="*/ 171 h 475"/>
                <a:gd name="T22" fmla="*/ 89 w 326"/>
                <a:gd name="T23" fmla="*/ 164 h 475"/>
                <a:gd name="T24" fmla="*/ 163 w 326"/>
                <a:gd name="T25" fmla="*/ 90 h 475"/>
                <a:gd name="T26" fmla="*/ 171 w 326"/>
                <a:gd name="T27" fmla="*/ 82 h 475"/>
                <a:gd name="T28" fmla="*/ 163 w 326"/>
                <a:gd name="T29" fmla="*/ 75 h 475"/>
                <a:gd name="T30" fmla="*/ 163 w 326"/>
                <a:gd name="T31" fmla="*/ 445 h 475"/>
                <a:gd name="T32" fmla="*/ 134 w 326"/>
                <a:gd name="T33" fmla="*/ 427 h 475"/>
                <a:gd name="T34" fmla="*/ 196 w 326"/>
                <a:gd name="T35" fmla="*/ 419 h 475"/>
                <a:gd name="T36" fmla="*/ 163 w 326"/>
                <a:gd name="T37" fmla="*/ 445 h 475"/>
                <a:gd name="T38" fmla="*/ 115 w 326"/>
                <a:gd name="T39" fmla="*/ 370 h 475"/>
                <a:gd name="T40" fmla="*/ 106 w 326"/>
                <a:gd name="T41" fmla="*/ 341 h 475"/>
                <a:gd name="T42" fmla="*/ 221 w 326"/>
                <a:gd name="T43" fmla="*/ 341 h 475"/>
                <a:gd name="T44" fmla="*/ 216 w 326"/>
                <a:gd name="T45" fmla="*/ 357 h 475"/>
                <a:gd name="T46" fmla="*/ 115 w 326"/>
                <a:gd name="T47" fmla="*/ 370 h 475"/>
                <a:gd name="T48" fmla="*/ 202 w 326"/>
                <a:gd name="T49" fmla="*/ 403 h 475"/>
                <a:gd name="T50" fmla="*/ 128 w 326"/>
                <a:gd name="T51" fmla="*/ 413 h 475"/>
                <a:gd name="T52" fmla="*/ 119 w 326"/>
                <a:gd name="T53" fmla="*/ 384 h 475"/>
                <a:gd name="T54" fmla="*/ 119 w 326"/>
                <a:gd name="T55" fmla="*/ 384 h 475"/>
                <a:gd name="T56" fmla="*/ 211 w 326"/>
                <a:gd name="T57" fmla="*/ 373 h 475"/>
                <a:gd name="T58" fmla="*/ 207 w 326"/>
                <a:gd name="T59" fmla="*/ 386 h 475"/>
                <a:gd name="T60" fmla="*/ 202 w 326"/>
                <a:gd name="T61" fmla="*/ 403 h 475"/>
                <a:gd name="T62" fmla="*/ 163 w 326"/>
                <a:gd name="T63" fmla="*/ 0 h 475"/>
                <a:gd name="T64" fmla="*/ 0 w 326"/>
                <a:gd name="T65" fmla="*/ 163 h 475"/>
                <a:gd name="T66" fmla="*/ 75 w 326"/>
                <a:gd name="T67" fmla="*/ 342 h 475"/>
                <a:gd name="T68" fmla="*/ 163 w 326"/>
                <a:gd name="T69" fmla="*/ 475 h 475"/>
                <a:gd name="T70" fmla="*/ 252 w 326"/>
                <a:gd name="T71" fmla="*/ 343 h 475"/>
                <a:gd name="T72" fmla="*/ 326 w 326"/>
                <a:gd name="T73" fmla="*/ 163 h 475"/>
                <a:gd name="T74" fmla="*/ 163 w 326"/>
                <a:gd name="T7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6" h="475">
                  <a:moveTo>
                    <a:pt x="233" y="312"/>
                  </a:moveTo>
                  <a:lnTo>
                    <a:pt x="94" y="312"/>
                  </a:lnTo>
                  <a:cubicBezTo>
                    <a:pt x="87" y="296"/>
                    <a:pt x="78" y="280"/>
                    <a:pt x="69" y="264"/>
                  </a:cubicBezTo>
                  <a:cubicBezTo>
                    <a:pt x="50" y="229"/>
                    <a:pt x="30" y="194"/>
                    <a:pt x="30" y="163"/>
                  </a:cubicBezTo>
                  <a:cubicBezTo>
                    <a:pt x="30" y="90"/>
                    <a:pt x="90" y="30"/>
                    <a:pt x="163" y="30"/>
                  </a:cubicBezTo>
                  <a:cubicBezTo>
                    <a:pt x="237" y="30"/>
                    <a:pt x="297" y="90"/>
                    <a:pt x="297" y="163"/>
                  </a:cubicBezTo>
                  <a:cubicBezTo>
                    <a:pt x="297" y="193"/>
                    <a:pt x="277" y="229"/>
                    <a:pt x="257" y="264"/>
                  </a:cubicBezTo>
                  <a:cubicBezTo>
                    <a:pt x="249" y="280"/>
                    <a:pt x="240" y="296"/>
                    <a:pt x="233" y="312"/>
                  </a:cubicBezTo>
                  <a:close/>
                  <a:moveTo>
                    <a:pt x="163" y="75"/>
                  </a:moveTo>
                  <a:cubicBezTo>
                    <a:pt x="114" y="75"/>
                    <a:pt x="74" y="114"/>
                    <a:pt x="74" y="164"/>
                  </a:cubicBezTo>
                  <a:cubicBezTo>
                    <a:pt x="74" y="168"/>
                    <a:pt x="77" y="171"/>
                    <a:pt x="82" y="171"/>
                  </a:cubicBezTo>
                  <a:cubicBezTo>
                    <a:pt x="86" y="171"/>
                    <a:pt x="89" y="168"/>
                    <a:pt x="89" y="164"/>
                  </a:cubicBezTo>
                  <a:cubicBezTo>
                    <a:pt x="89" y="123"/>
                    <a:pt x="122" y="90"/>
                    <a:pt x="163" y="90"/>
                  </a:cubicBezTo>
                  <a:cubicBezTo>
                    <a:pt x="167" y="90"/>
                    <a:pt x="171" y="86"/>
                    <a:pt x="171" y="82"/>
                  </a:cubicBezTo>
                  <a:cubicBezTo>
                    <a:pt x="171" y="78"/>
                    <a:pt x="167" y="75"/>
                    <a:pt x="163" y="75"/>
                  </a:cubicBezTo>
                  <a:close/>
                  <a:moveTo>
                    <a:pt x="163" y="445"/>
                  </a:moveTo>
                  <a:cubicBezTo>
                    <a:pt x="148" y="445"/>
                    <a:pt x="141" y="444"/>
                    <a:pt x="134" y="427"/>
                  </a:cubicBezTo>
                  <a:lnTo>
                    <a:pt x="196" y="419"/>
                  </a:lnTo>
                  <a:cubicBezTo>
                    <a:pt x="187" y="443"/>
                    <a:pt x="181" y="445"/>
                    <a:pt x="163" y="445"/>
                  </a:cubicBezTo>
                  <a:close/>
                  <a:moveTo>
                    <a:pt x="115" y="370"/>
                  </a:moveTo>
                  <a:cubicBezTo>
                    <a:pt x="112" y="361"/>
                    <a:pt x="109" y="352"/>
                    <a:pt x="106" y="341"/>
                  </a:cubicBezTo>
                  <a:lnTo>
                    <a:pt x="221" y="341"/>
                  </a:lnTo>
                  <a:cubicBezTo>
                    <a:pt x="219" y="347"/>
                    <a:pt x="217" y="352"/>
                    <a:pt x="216" y="357"/>
                  </a:cubicBezTo>
                  <a:cubicBezTo>
                    <a:pt x="216" y="357"/>
                    <a:pt x="115" y="370"/>
                    <a:pt x="115" y="370"/>
                  </a:cubicBezTo>
                  <a:close/>
                  <a:moveTo>
                    <a:pt x="202" y="403"/>
                  </a:moveTo>
                  <a:lnTo>
                    <a:pt x="128" y="413"/>
                  </a:lnTo>
                  <a:cubicBezTo>
                    <a:pt x="126" y="405"/>
                    <a:pt x="123" y="396"/>
                    <a:pt x="119" y="384"/>
                  </a:cubicBezTo>
                  <a:cubicBezTo>
                    <a:pt x="119" y="384"/>
                    <a:pt x="119" y="384"/>
                    <a:pt x="119" y="384"/>
                  </a:cubicBezTo>
                  <a:lnTo>
                    <a:pt x="211" y="373"/>
                  </a:lnTo>
                  <a:cubicBezTo>
                    <a:pt x="209" y="377"/>
                    <a:pt x="208" y="382"/>
                    <a:pt x="207" y="386"/>
                  </a:cubicBezTo>
                  <a:cubicBezTo>
                    <a:pt x="205" y="392"/>
                    <a:pt x="203" y="398"/>
                    <a:pt x="202" y="403"/>
                  </a:cubicBezTo>
                  <a:close/>
                  <a:moveTo>
                    <a:pt x="163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23"/>
                    <a:pt x="55" y="287"/>
                    <a:pt x="75" y="342"/>
                  </a:cubicBezTo>
                  <a:cubicBezTo>
                    <a:pt x="104" y="425"/>
                    <a:pt x="101" y="475"/>
                    <a:pt x="163" y="475"/>
                  </a:cubicBezTo>
                  <a:cubicBezTo>
                    <a:pt x="226" y="475"/>
                    <a:pt x="222" y="425"/>
                    <a:pt x="252" y="343"/>
                  </a:cubicBezTo>
                  <a:cubicBezTo>
                    <a:pt x="272" y="287"/>
                    <a:pt x="326" y="223"/>
                    <a:pt x="326" y="163"/>
                  </a:cubicBezTo>
                  <a:cubicBezTo>
                    <a:pt x="326" y="73"/>
                    <a:pt x="253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01116" y="3159114"/>
            <a:ext cx="874629" cy="876341"/>
            <a:chOff x="6401116" y="3159114"/>
            <a:chExt cx="874629" cy="876341"/>
          </a:xfrm>
        </p:grpSpPr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6401116" y="3159114"/>
              <a:ext cx="874629" cy="8763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>
              <a:off x="6515794" y="3273792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28"/>
            <p:cNvSpPr>
              <a:spLocks noEditPoints="1"/>
            </p:cNvSpPr>
            <p:nvPr/>
          </p:nvSpPr>
          <p:spPr bwMode="auto">
            <a:xfrm>
              <a:off x="6714340" y="3472338"/>
              <a:ext cx="256741" cy="251606"/>
            </a:xfrm>
            <a:custGeom>
              <a:avLst/>
              <a:gdLst>
                <a:gd name="T0" fmla="*/ 400 w 487"/>
                <a:gd name="T1" fmla="*/ 200 h 474"/>
                <a:gd name="T2" fmla="*/ 362 w 487"/>
                <a:gd name="T3" fmla="*/ 111 h 474"/>
                <a:gd name="T4" fmla="*/ 299 w 487"/>
                <a:gd name="T5" fmla="*/ 48 h 474"/>
                <a:gd name="T6" fmla="*/ 414 w 487"/>
                <a:gd name="T7" fmla="*/ 59 h 474"/>
                <a:gd name="T8" fmla="*/ 425 w 487"/>
                <a:gd name="T9" fmla="*/ 174 h 474"/>
                <a:gd name="T10" fmla="*/ 106 w 487"/>
                <a:gd name="T11" fmla="*/ 368 h 474"/>
                <a:gd name="T12" fmla="*/ 65 w 487"/>
                <a:gd name="T13" fmla="*/ 289 h 474"/>
                <a:gd name="T14" fmla="*/ 178 w 487"/>
                <a:gd name="T15" fmla="*/ 295 h 474"/>
                <a:gd name="T16" fmla="*/ 186 w 487"/>
                <a:gd name="T17" fmla="*/ 410 h 474"/>
                <a:gd name="T18" fmla="*/ 131 w 487"/>
                <a:gd name="T19" fmla="*/ 425 h 474"/>
                <a:gd name="T20" fmla="*/ 51 w 487"/>
                <a:gd name="T21" fmla="*/ 445 h 474"/>
                <a:gd name="T22" fmla="*/ 31 w 487"/>
                <a:gd name="T23" fmla="*/ 414 h 474"/>
                <a:gd name="T24" fmla="*/ 96 w 487"/>
                <a:gd name="T25" fmla="*/ 378 h 474"/>
                <a:gd name="T26" fmla="*/ 62 w 487"/>
                <a:gd name="T27" fmla="*/ 443 h 474"/>
                <a:gd name="T28" fmla="*/ 155 w 487"/>
                <a:gd name="T29" fmla="*/ 245 h 474"/>
                <a:gd name="T30" fmla="*/ 227 w 487"/>
                <a:gd name="T31" fmla="*/ 121 h 474"/>
                <a:gd name="T32" fmla="*/ 155 w 487"/>
                <a:gd name="T33" fmla="*/ 245 h 474"/>
                <a:gd name="T34" fmla="*/ 219 w 487"/>
                <a:gd name="T35" fmla="*/ 300 h 474"/>
                <a:gd name="T36" fmla="*/ 169 w 487"/>
                <a:gd name="T37" fmla="*/ 252 h 474"/>
                <a:gd name="T38" fmla="*/ 341 w 487"/>
                <a:gd name="T39" fmla="*/ 132 h 474"/>
                <a:gd name="T40" fmla="*/ 219 w 487"/>
                <a:gd name="T41" fmla="*/ 300 h 474"/>
                <a:gd name="T42" fmla="*/ 237 w 487"/>
                <a:gd name="T43" fmla="*/ 353 h 474"/>
                <a:gd name="T44" fmla="*/ 366 w 487"/>
                <a:gd name="T45" fmla="*/ 173 h 474"/>
                <a:gd name="T46" fmla="*/ 351 w 487"/>
                <a:gd name="T47" fmla="*/ 248 h 474"/>
                <a:gd name="T48" fmla="*/ 237 w 487"/>
                <a:gd name="T49" fmla="*/ 364 h 474"/>
                <a:gd name="T50" fmla="*/ 435 w 487"/>
                <a:gd name="T51" fmla="*/ 38 h 474"/>
                <a:gd name="T52" fmla="*/ 278 w 487"/>
                <a:gd name="T53" fmla="*/ 27 h 474"/>
                <a:gd name="T54" fmla="*/ 205 w 487"/>
                <a:gd name="T55" fmla="*/ 101 h 474"/>
                <a:gd name="T56" fmla="*/ 205 w 487"/>
                <a:gd name="T57" fmla="*/ 101 h 474"/>
                <a:gd name="T58" fmla="*/ 37 w 487"/>
                <a:gd name="T59" fmla="*/ 281 h 474"/>
                <a:gd name="T60" fmla="*/ 0 w 487"/>
                <a:gd name="T61" fmla="*/ 423 h 474"/>
                <a:gd name="T62" fmla="*/ 69 w 487"/>
                <a:gd name="T63" fmla="*/ 472 h 474"/>
                <a:gd name="T64" fmla="*/ 220 w 487"/>
                <a:gd name="T65" fmla="*/ 424 h 474"/>
                <a:gd name="T66" fmla="*/ 435 w 487"/>
                <a:gd name="T67" fmla="*/ 3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7" h="474">
                  <a:moveTo>
                    <a:pt x="425" y="174"/>
                  </a:moveTo>
                  <a:lnTo>
                    <a:pt x="400" y="200"/>
                  </a:lnTo>
                  <a:cubicBezTo>
                    <a:pt x="400" y="196"/>
                    <a:pt x="400" y="193"/>
                    <a:pt x="400" y="189"/>
                  </a:cubicBezTo>
                  <a:cubicBezTo>
                    <a:pt x="397" y="161"/>
                    <a:pt x="384" y="133"/>
                    <a:pt x="362" y="111"/>
                  </a:cubicBezTo>
                  <a:cubicBezTo>
                    <a:pt x="338" y="87"/>
                    <a:pt x="306" y="73"/>
                    <a:pt x="274" y="73"/>
                  </a:cubicBezTo>
                  <a:lnTo>
                    <a:pt x="299" y="48"/>
                  </a:lnTo>
                  <a:cubicBezTo>
                    <a:pt x="311" y="36"/>
                    <a:pt x="328" y="29"/>
                    <a:pt x="347" y="29"/>
                  </a:cubicBezTo>
                  <a:cubicBezTo>
                    <a:pt x="371" y="29"/>
                    <a:pt x="396" y="40"/>
                    <a:pt x="414" y="59"/>
                  </a:cubicBezTo>
                  <a:cubicBezTo>
                    <a:pt x="432" y="77"/>
                    <a:pt x="443" y="98"/>
                    <a:pt x="444" y="121"/>
                  </a:cubicBezTo>
                  <a:cubicBezTo>
                    <a:pt x="445" y="141"/>
                    <a:pt x="439" y="160"/>
                    <a:pt x="425" y="174"/>
                  </a:cubicBezTo>
                  <a:close/>
                  <a:moveTo>
                    <a:pt x="131" y="425"/>
                  </a:moveTo>
                  <a:cubicBezTo>
                    <a:pt x="131" y="405"/>
                    <a:pt x="123" y="384"/>
                    <a:pt x="106" y="368"/>
                  </a:cubicBezTo>
                  <a:cubicBezTo>
                    <a:pt x="91" y="352"/>
                    <a:pt x="71" y="343"/>
                    <a:pt x="51" y="342"/>
                  </a:cubicBezTo>
                  <a:lnTo>
                    <a:pt x="65" y="289"/>
                  </a:lnTo>
                  <a:cubicBezTo>
                    <a:pt x="66" y="285"/>
                    <a:pt x="69" y="282"/>
                    <a:pt x="71" y="279"/>
                  </a:cubicBezTo>
                  <a:cubicBezTo>
                    <a:pt x="101" y="257"/>
                    <a:pt x="147" y="264"/>
                    <a:pt x="178" y="295"/>
                  </a:cubicBezTo>
                  <a:cubicBezTo>
                    <a:pt x="212" y="329"/>
                    <a:pt x="217" y="378"/>
                    <a:pt x="191" y="408"/>
                  </a:cubicBezTo>
                  <a:cubicBezTo>
                    <a:pt x="190" y="409"/>
                    <a:pt x="188" y="410"/>
                    <a:pt x="186" y="410"/>
                  </a:cubicBezTo>
                  <a:cubicBezTo>
                    <a:pt x="186" y="410"/>
                    <a:pt x="131" y="425"/>
                    <a:pt x="131" y="425"/>
                  </a:cubicBezTo>
                  <a:close/>
                  <a:moveTo>
                    <a:pt x="131" y="425"/>
                  </a:moveTo>
                  <a:close/>
                  <a:moveTo>
                    <a:pt x="62" y="443"/>
                  </a:moveTo>
                  <a:cubicBezTo>
                    <a:pt x="60" y="443"/>
                    <a:pt x="55" y="445"/>
                    <a:pt x="51" y="445"/>
                  </a:cubicBezTo>
                  <a:cubicBezTo>
                    <a:pt x="39" y="445"/>
                    <a:pt x="29" y="435"/>
                    <a:pt x="29" y="423"/>
                  </a:cubicBezTo>
                  <a:cubicBezTo>
                    <a:pt x="30" y="420"/>
                    <a:pt x="30" y="416"/>
                    <a:pt x="31" y="414"/>
                  </a:cubicBezTo>
                  <a:lnTo>
                    <a:pt x="46" y="357"/>
                  </a:lnTo>
                  <a:cubicBezTo>
                    <a:pt x="63" y="357"/>
                    <a:pt x="81" y="364"/>
                    <a:pt x="96" y="378"/>
                  </a:cubicBezTo>
                  <a:cubicBezTo>
                    <a:pt x="111" y="393"/>
                    <a:pt x="117" y="411"/>
                    <a:pt x="117" y="428"/>
                  </a:cubicBezTo>
                  <a:cubicBezTo>
                    <a:pt x="117" y="428"/>
                    <a:pt x="62" y="443"/>
                    <a:pt x="62" y="443"/>
                  </a:cubicBezTo>
                  <a:close/>
                  <a:moveTo>
                    <a:pt x="62" y="443"/>
                  </a:moveTo>
                  <a:close/>
                  <a:moveTo>
                    <a:pt x="155" y="245"/>
                  </a:moveTo>
                  <a:cubicBezTo>
                    <a:pt x="141" y="240"/>
                    <a:pt x="127" y="237"/>
                    <a:pt x="113" y="236"/>
                  </a:cubicBezTo>
                  <a:lnTo>
                    <a:pt x="227" y="121"/>
                  </a:lnTo>
                  <a:cubicBezTo>
                    <a:pt x="244" y="104"/>
                    <a:pt x="270" y="99"/>
                    <a:pt x="295" y="105"/>
                  </a:cubicBezTo>
                  <a:cubicBezTo>
                    <a:pt x="295" y="105"/>
                    <a:pt x="155" y="245"/>
                    <a:pt x="155" y="245"/>
                  </a:cubicBezTo>
                  <a:close/>
                  <a:moveTo>
                    <a:pt x="155" y="245"/>
                  </a:moveTo>
                  <a:close/>
                  <a:moveTo>
                    <a:pt x="219" y="300"/>
                  </a:moveTo>
                  <a:cubicBezTo>
                    <a:pt x="213" y="291"/>
                    <a:pt x="207" y="282"/>
                    <a:pt x="199" y="274"/>
                  </a:cubicBezTo>
                  <a:cubicBezTo>
                    <a:pt x="190" y="265"/>
                    <a:pt x="180" y="258"/>
                    <a:pt x="169" y="252"/>
                  </a:cubicBezTo>
                  <a:lnTo>
                    <a:pt x="310" y="111"/>
                  </a:lnTo>
                  <a:cubicBezTo>
                    <a:pt x="321" y="116"/>
                    <a:pt x="332" y="123"/>
                    <a:pt x="341" y="132"/>
                  </a:cubicBezTo>
                  <a:cubicBezTo>
                    <a:pt x="349" y="140"/>
                    <a:pt x="356" y="149"/>
                    <a:pt x="360" y="159"/>
                  </a:cubicBezTo>
                  <a:cubicBezTo>
                    <a:pt x="360" y="159"/>
                    <a:pt x="219" y="300"/>
                    <a:pt x="219" y="300"/>
                  </a:cubicBezTo>
                  <a:close/>
                  <a:moveTo>
                    <a:pt x="219" y="300"/>
                  </a:moveTo>
                  <a:close/>
                  <a:moveTo>
                    <a:pt x="237" y="353"/>
                  </a:moveTo>
                  <a:cubicBezTo>
                    <a:pt x="236" y="339"/>
                    <a:pt x="232" y="326"/>
                    <a:pt x="226" y="314"/>
                  </a:cubicBezTo>
                  <a:lnTo>
                    <a:pt x="366" y="173"/>
                  </a:lnTo>
                  <a:cubicBezTo>
                    <a:pt x="375" y="201"/>
                    <a:pt x="371" y="229"/>
                    <a:pt x="352" y="248"/>
                  </a:cubicBezTo>
                  <a:cubicBezTo>
                    <a:pt x="352" y="248"/>
                    <a:pt x="351" y="248"/>
                    <a:pt x="351" y="248"/>
                  </a:cubicBezTo>
                  <a:lnTo>
                    <a:pt x="352" y="248"/>
                  </a:lnTo>
                  <a:lnTo>
                    <a:pt x="237" y="364"/>
                  </a:lnTo>
                  <a:cubicBezTo>
                    <a:pt x="237" y="360"/>
                    <a:pt x="237" y="356"/>
                    <a:pt x="237" y="353"/>
                  </a:cubicBezTo>
                  <a:close/>
                  <a:moveTo>
                    <a:pt x="435" y="38"/>
                  </a:moveTo>
                  <a:cubicBezTo>
                    <a:pt x="411" y="13"/>
                    <a:pt x="379" y="0"/>
                    <a:pt x="347" y="0"/>
                  </a:cubicBezTo>
                  <a:cubicBezTo>
                    <a:pt x="320" y="0"/>
                    <a:pt x="296" y="9"/>
                    <a:pt x="278" y="27"/>
                  </a:cubicBezTo>
                  <a:lnTo>
                    <a:pt x="206" y="100"/>
                  </a:lnTo>
                  <a:cubicBezTo>
                    <a:pt x="206" y="100"/>
                    <a:pt x="205" y="100"/>
                    <a:pt x="205" y="101"/>
                  </a:cubicBezTo>
                  <a:cubicBezTo>
                    <a:pt x="205" y="101"/>
                    <a:pt x="205" y="101"/>
                    <a:pt x="205" y="101"/>
                  </a:cubicBezTo>
                  <a:lnTo>
                    <a:pt x="205" y="101"/>
                  </a:lnTo>
                  <a:lnTo>
                    <a:pt x="52" y="256"/>
                  </a:lnTo>
                  <a:cubicBezTo>
                    <a:pt x="45" y="263"/>
                    <a:pt x="40" y="271"/>
                    <a:pt x="37" y="281"/>
                  </a:cubicBezTo>
                  <a:lnTo>
                    <a:pt x="2" y="407"/>
                  </a:lnTo>
                  <a:cubicBezTo>
                    <a:pt x="2" y="408"/>
                    <a:pt x="0" y="417"/>
                    <a:pt x="0" y="423"/>
                  </a:cubicBezTo>
                  <a:cubicBezTo>
                    <a:pt x="0" y="451"/>
                    <a:pt x="23" y="474"/>
                    <a:pt x="52" y="474"/>
                  </a:cubicBezTo>
                  <a:cubicBezTo>
                    <a:pt x="57" y="474"/>
                    <a:pt x="68" y="472"/>
                    <a:pt x="69" y="472"/>
                  </a:cubicBezTo>
                  <a:lnTo>
                    <a:pt x="194" y="439"/>
                  </a:lnTo>
                  <a:cubicBezTo>
                    <a:pt x="204" y="436"/>
                    <a:pt x="213" y="431"/>
                    <a:pt x="220" y="424"/>
                  </a:cubicBezTo>
                  <a:lnTo>
                    <a:pt x="446" y="195"/>
                  </a:lnTo>
                  <a:cubicBezTo>
                    <a:pt x="487" y="154"/>
                    <a:pt x="482" y="85"/>
                    <a:pt x="435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2405" y="3787273"/>
            <a:ext cx="874629" cy="876341"/>
            <a:chOff x="7402405" y="3787273"/>
            <a:chExt cx="874629" cy="876341"/>
          </a:xfrm>
        </p:grpSpPr>
        <p:sp>
          <p:nvSpPr>
            <p:cNvPr id="31" name="Oval 19"/>
            <p:cNvSpPr>
              <a:spLocks noChangeArrowheads="1"/>
            </p:cNvSpPr>
            <p:nvPr/>
          </p:nvSpPr>
          <p:spPr bwMode="auto">
            <a:xfrm>
              <a:off x="7402405" y="3787273"/>
              <a:ext cx="874629" cy="87634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/>
          </p:nvSpPr>
          <p:spPr bwMode="auto">
            <a:xfrm>
              <a:off x="7517082" y="3901951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Freeform 29"/>
            <p:cNvSpPr>
              <a:spLocks noEditPoints="1"/>
            </p:cNvSpPr>
            <p:nvPr/>
          </p:nvSpPr>
          <p:spPr bwMode="auto">
            <a:xfrm>
              <a:off x="7719051" y="4102208"/>
              <a:ext cx="243047" cy="246471"/>
            </a:xfrm>
            <a:custGeom>
              <a:avLst/>
              <a:gdLst>
                <a:gd name="T0" fmla="*/ 317 w 459"/>
                <a:gd name="T1" fmla="*/ 344 h 461"/>
                <a:gd name="T2" fmla="*/ 428 w 459"/>
                <a:gd name="T3" fmla="*/ 238 h 461"/>
                <a:gd name="T4" fmla="*/ 30 w 459"/>
                <a:gd name="T5" fmla="*/ 238 h 461"/>
                <a:gd name="T6" fmla="*/ 141 w 459"/>
                <a:gd name="T7" fmla="*/ 344 h 461"/>
                <a:gd name="T8" fmla="*/ 30 w 459"/>
                <a:gd name="T9" fmla="*/ 238 h 461"/>
                <a:gd name="T10" fmla="*/ 135 w 459"/>
                <a:gd name="T11" fmla="*/ 130 h 461"/>
                <a:gd name="T12" fmla="*/ 30 w 459"/>
                <a:gd name="T13" fmla="*/ 223 h 461"/>
                <a:gd name="T14" fmla="*/ 237 w 459"/>
                <a:gd name="T15" fmla="*/ 223 h 461"/>
                <a:gd name="T16" fmla="*/ 309 w 459"/>
                <a:gd name="T17" fmla="*/ 135 h 461"/>
                <a:gd name="T18" fmla="*/ 237 w 459"/>
                <a:gd name="T19" fmla="*/ 223 h 461"/>
                <a:gd name="T20" fmla="*/ 303 w 459"/>
                <a:gd name="T21" fmla="*/ 339 h 461"/>
                <a:gd name="T22" fmla="*/ 237 w 459"/>
                <a:gd name="T23" fmla="*/ 238 h 461"/>
                <a:gd name="T24" fmla="*/ 303 w 459"/>
                <a:gd name="T25" fmla="*/ 339 h 461"/>
                <a:gd name="T26" fmla="*/ 359 w 459"/>
                <a:gd name="T27" fmla="*/ 383 h 461"/>
                <a:gd name="T28" fmla="*/ 312 w 459"/>
                <a:gd name="T29" fmla="*/ 357 h 461"/>
                <a:gd name="T30" fmla="*/ 237 w 459"/>
                <a:gd name="T31" fmla="*/ 342 h 461"/>
                <a:gd name="T32" fmla="*/ 237 w 459"/>
                <a:gd name="T33" fmla="*/ 430 h 461"/>
                <a:gd name="T34" fmla="*/ 237 w 459"/>
                <a:gd name="T35" fmla="*/ 430 h 461"/>
                <a:gd name="T36" fmla="*/ 100 w 459"/>
                <a:gd name="T37" fmla="*/ 383 h 461"/>
                <a:gd name="T38" fmla="*/ 196 w 459"/>
                <a:gd name="T39" fmla="*/ 428 h 461"/>
                <a:gd name="T40" fmla="*/ 221 w 459"/>
                <a:gd name="T41" fmla="*/ 327 h 461"/>
                <a:gd name="T42" fmla="*/ 133 w 459"/>
                <a:gd name="T43" fmla="*/ 238 h 461"/>
                <a:gd name="T44" fmla="*/ 221 w 459"/>
                <a:gd name="T45" fmla="*/ 238 h 461"/>
                <a:gd name="T46" fmla="*/ 221 w 459"/>
                <a:gd name="T47" fmla="*/ 148 h 461"/>
                <a:gd name="T48" fmla="*/ 133 w 459"/>
                <a:gd name="T49" fmla="*/ 223 h 461"/>
                <a:gd name="T50" fmla="*/ 141 w 459"/>
                <a:gd name="T51" fmla="*/ 116 h 461"/>
                <a:gd name="T52" fmla="*/ 196 w 459"/>
                <a:gd name="T53" fmla="*/ 33 h 461"/>
                <a:gd name="T54" fmla="*/ 221 w 459"/>
                <a:gd name="T55" fmla="*/ 30 h 461"/>
                <a:gd name="T56" fmla="*/ 155 w 459"/>
                <a:gd name="T57" fmla="*/ 121 h 461"/>
                <a:gd name="T58" fmla="*/ 221 w 459"/>
                <a:gd name="T59" fmla="*/ 30 h 461"/>
                <a:gd name="T60" fmla="*/ 368 w 459"/>
                <a:gd name="T61" fmla="*/ 87 h 461"/>
                <a:gd name="T62" fmla="*/ 262 w 459"/>
                <a:gd name="T63" fmla="*/ 33 h 461"/>
                <a:gd name="T64" fmla="*/ 303 w 459"/>
                <a:gd name="T65" fmla="*/ 121 h 461"/>
                <a:gd name="T66" fmla="*/ 237 w 459"/>
                <a:gd name="T67" fmla="*/ 30 h 461"/>
                <a:gd name="T68" fmla="*/ 221 w 459"/>
                <a:gd name="T69" fmla="*/ 430 h 461"/>
                <a:gd name="T70" fmla="*/ 221 w 459"/>
                <a:gd name="T71" fmla="*/ 342 h 461"/>
                <a:gd name="T72" fmla="*/ 221 w 459"/>
                <a:gd name="T73" fmla="*/ 430 h 461"/>
                <a:gd name="T74" fmla="*/ 428 w 459"/>
                <a:gd name="T75" fmla="*/ 223 h 461"/>
                <a:gd name="T76" fmla="*/ 323 w 459"/>
                <a:gd name="T77" fmla="*/ 130 h 461"/>
                <a:gd name="T78" fmla="*/ 428 w 459"/>
                <a:gd name="T79" fmla="*/ 223 h 461"/>
                <a:gd name="T80" fmla="*/ 0 w 459"/>
                <a:gd name="T81" fmla="*/ 230 h 461"/>
                <a:gd name="T82" fmla="*/ 459 w 459"/>
                <a:gd name="T83" fmla="*/ 23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9" h="461">
                  <a:moveTo>
                    <a:pt x="370" y="372"/>
                  </a:moveTo>
                  <a:cubicBezTo>
                    <a:pt x="354" y="361"/>
                    <a:pt x="336" y="351"/>
                    <a:pt x="317" y="344"/>
                  </a:cubicBezTo>
                  <a:cubicBezTo>
                    <a:pt x="331" y="312"/>
                    <a:pt x="339" y="276"/>
                    <a:pt x="340" y="238"/>
                  </a:cubicBezTo>
                  <a:lnTo>
                    <a:pt x="428" y="238"/>
                  </a:lnTo>
                  <a:cubicBezTo>
                    <a:pt x="426" y="290"/>
                    <a:pt x="405" y="338"/>
                    <a:pt x="370" y="372"/>
                  </a:cubicBezTo>
                  <a:close/>
                  <a:moveTo>
                    <a:pt x="30" y="238"/>
                  </a:moveTo>
                  <a:lnTo>
                    <a:pt x="118" y="238"/>
                  </a:lnTo>
                  <a:cubicBezTo>
                    <a:pt x="119" y="276"/>
                    <a:pt x="127" y="312"/>
                    <a:pt x="141" y="344"/>
                  </a:cubicBezTo>
                  <a:cubicBezTo>
                    <a:pt x="122" y="351"/>
                    <a:pt x="104" y="361"/>
                    <a:pt x="88" y="372"/>
                  </a:cubicBezTo>
                  <a:cubicBezTo>
                    <a:pt x="53" y="338"/>
                    <a:pt x="32" y="290"/>
                    <a:pt x="30" y="238"/>
                  </a:cubicBezTo>
                  <a:close/>
                  <a:moveTo>
                    <a:pt x="80" y="97"/>
                  </a:moveTo>
                  <a:cubicBezTo>
                    <a:pt x="97" y="110"/>
                    <a:pt x="116" y="121"/>
                    <a:pt x="135" y="130"/>
                  </a:cubicBezTo>
                  <a:cubicBezTo>
                    <a:pt x="125" y="159"/>
                    <a:pt x="119" y="190"/>
                    <a:pt x="118" y="223"/>
                  </a:cubicBezTo>
                  <a:lnTo>
                    <a:pt x="30" y="223"/>
                  </a:lnTo>
                  <a:cubicBezTo>
                    <a:pt x="32" y="175"/>
                    <a:pt x="50" y="131"/>
                    <a:pt x="80" y="97"/>
                  </a:cubicBezTo>
                  <a:close/>
                  <a:moveTo>
                    <a:pt x="237" y="223"/>
                  </a:moveTo>
                  <a:lnTo>
                    <a:pt x="237" y="148"/>
                  </a:lnTo>
                  <a:cubicBezTo>
                    <a:pt x="262" y="148"/>
                    <a:pt x="286" y="143"/>
                    <a:pt x="309" y="135"/>
                  </a:cubicBezTo>
                  <a:cubicBezTo>
                    <a:pt x="318" y="162"/>
                    <a:pt x="324" y="192"/>
                    <a:pt x="325" y="223"/>
                  </a:cubicBezTo>
                  <a:cubicBezTo>
                    <a:pt x="325" y="223"/>
                    <a:pt x="237" y="223"/>
                    <a:pt x="237" y="223"/>
                  </a:cubicBezTo>
                  <a:close/>
                  <a:moveTo>
                    <a:pt x="237" y="223"/>
                  </a:moveTo>
                  <a:close/>
                  <a:moveTo>
                    <a:pt x="303" y="339"/>
                  </a:moveTo>
                  <a:cubicBezTo>
                    <a:pt x="282" y="332"/>
                    <a:pt x="260" y="328"/>
                    <a:pt x="237" y="327"/>
                  </a:cubicBezTo>
                  <a:lnTo>
                    <a:pt x="237" y="238"/>
                  </a:lnTo>
                  <a:lnTo>
                    <a:pt x="325" y="238"/>
                  </a:lnTo>
                  <a:cubicBezTo>
                    <a:pt x="324" y="274"/>
                    <a:pt x="316" y="308"/>
                    <a:pt x="303" y="339"/>
                  </a:cubicBezTo>
                  <a:close/>
                  <a:moveTo>
                    <a:pt x="312" y="357"/>
                  </a:moveTo>
                  <a:cubicBezTo>
                    <a:pt x="328" y="364"/>
                    <a:pt x="344" y="372"/>
                    <a:pt x="359" y="383"/>
                  </a:cubicBezTo>
                  <a:cubicBezTo>
                    <a:pt x="332" y="406"/>
                    <a:pt x="298" y="422"/>
                    <a:pt x="262" y="428"/>
                  </a:cubicBezTo>
                  <a:cubicBezTo>
                    <a:pt x="282" y="408"/>
                    <a:pt x="299" y="384"/>
                    <a:pt x="312" y="357"/>
                  </a:cubicBezTo>
                  <a:close/>
                  <a:moveTo>
                    <a:pt x="237" y="430"/>
                  </a:moveTo>
                  <a:lnTo>
                    <a:pt x="237" y="342"/>
                  </a:lnTo>
                  <a:cubicBezTo>
                    <a:pt x="258" y="343"/>
                    <a:pt x="278" y="346"/>
                    <a:pt x="298" y="352"/>
                  </a:cubicBezTo>
                  <a:cubicBezTo>
                    <a:pt x="283" y="383"/>
                    <a:pt x="262" y="410"/>
                    <a:pt x="237" y="430"/>
                  </a:cubicBezTo>
                  <a:cubicBezTo>
                    <a:pt x="237" y="430"/>
                    <a:pt x="237" y="430"/>
                    <a:pt x="237" y="430"/>
                  </a:cubicBezTo>
                  <a:close/>
                  <a:moveTo>
                    <a:pt x="237" y="430"/>
                  </a:moveTo>
                  <a:close/>
                  <a:moveTo>
                    <a:pt x="196" y="428"/>
                  </a:moveTo>
                  <a:cubicBezTo>
                    <a:pt x="160" y="422"/>
                    <a:pt x="127" y="406"/>
                    <a:pt x="100" y="383"/>
                  </a:cubicBezTo>
                  <a:cubicBezTo>
                    <a:pt x="114" y="372"/>
                    <a:pt x="130" y="364"/>
                    <a:pt x="147" y="357"/>
                  </a:cubicBezTo>
                  <a:cubicBezTo>
                    <a:pt x="160" y="384"/>
                    <a:pt x="176" y="408"/>
                    <a:pt x="196" y="428"/>
                  </a:cubicBezTo>
                  <a:close/>
                  <a:moveTo>
                    <a:pt x="221" y="238"/>
                  </a:moveTo>
                  <a:lnTo>
                    <a:pt x="221" y="327"/>
                  </a:lnTo>
                  <a:cubicBezTo>
                    <a:pt x="198" y="328"/>
                    <a:pt x="176" y="332"/>
                    <a:pt x="155" y="339"/>
                  </a:cubicBezTo>
                  <a:cubicBezTo>
                    <a:pt x="142" y="308"/>
                    <a:pt x="134" y="274"/>
                    <a:pt x="133" y="238"/>
                  </a:cubicBezTo>
                  <a:cubicBezTo>
                    <a:pt x="133" y="238"/>
                    <a:pt x="221" y="238"/>
                    <a:pt x="221" y="238"/>
                  </a:cubicBezTo>
                  <a:close/>
                  <a:moveTo>
                    <a:pt x="221" y="238"/>
                  </a:moveTo>
                  <a:close/>
                  <a:moveTo>
                    <a:pt x="149" y="135"/>
                  </a:moveTo>
                  <a:cubicBezTo>
                    <a:pt x="172" y="143"/>
                    <a:pt x="197" y="148"/>
                    <a:pt x="221" y="148"/>
                  </a:cubicBezTo>
                  <a:lnTo>
                    <a:pt x="221" y="223"/>
                  </a:lnTo>
                  <a:lnTo>
                    <a:pt x="133" y="223"/>
                  </a:lnTo>
                  <a:cubicBezTo>
                    <a:pt x="134" y="192"/>
                    <a:pt x="140" y="162"/>
                    <a:pt x="149" y="135"/>
                  </a:cubicBezTo>
                  <a:close/>
                  <a:moveTo>
                    <a:pt x="141" y="116"/>
                  </a:moveTo>
                  <a:cubicBezTo>
                    <a:pt x="123" y="109"/>
                    <a:pt x="106" y="98"/>
                    <a:pt x="90" y="87"/>
                  </a:cubicBezTo>
                  <a:cubicBezTo>
                    <a:pt x="119" y="59"/>
                    <a:pt x="156" y="40"/>
                    <a:pt x="196" y="33"/>
                  </a:cubicBezTo>
                  <a:cubicBezTo>
                    <a:pt x="173" y="56"/>
                    <a:pt x="155" y="84"/>
                    <a:pt x="141" y="116"/>
                  </a:cubicBezTo>
                  <a:close/>
                  <a:moveTo>
                    <a:pt x="221" y="30"/>
                  </a:moveTo>
                  <a:lnTo>
                    <a:pt x="221" y="134"/>
                  </a:lnTo>
                  <a:cubicBezTo>
                    <a:pt x="198" y="133"/>
                    <a:pt x="176" y="129"/>
                    <a:pt x="155" y="121"/>
                  </a:cubicBezTo>
                  <a:cubicBezTo>
                    <a:pt x="170" y="85"/>
                    <a:pt x="193" y="54"/>
                    <a:pt x="221" y="30"/>
                  </a:cubicBezTo>
                  <a:cubicBezTo>
                    <a:pt x="221" y="30"/>
                    <a:pt x="221" y="30"/>
                    <a:pt x="221" y="30"/>
                  </a:cubicBezTo>
                  <a:close/>
                  <a:moveTo>
                    <a:pt x="262" y="33"/>
                  </a:moveTo>
                  <a:cubicBezTo>
                    <a:pt x="303" y="40"/>
                    <a:pt x="339" y="59"/>
                    <a:pt x="368" y="87"/>
                  </a:cubicBezTo>
                  <a:cubicBezTo>
                    <a:pt x="352" y="98"/>
                    <a:pt x="336" y="109"/>
                    <a:pt x="317" y="116"/>
                  </a:cubicBezTo>
                  <a:cubicBezTo>
                    <a:pt x="304" y="84"/>
                    <a:pt x="285" y="56"/>
                    <a:pt x="262" y="33"/>
                  </a:cubicBezTo>
                  <a:close/>
                  <a:moveTo>
                    <a:pt x="237" y="30"/>
                  </a:moveTo>
                  <a:cubicBezTo>
                    <a:pt x="265" y="54"/>
                    <a:pt x="288" y="85"/>
                    <a:pt x="303" y="121"/>
                  </a:cubicBezTo>
                  <a:cubicBezTo>
                    <a:pt x="282" y="129"/>
                    <a:pt x="260" y="133"/>
                    <a:pt x="237" y="134"/>
                  </a:cubicBezTo>
                  <a:lnTo>
                    <a:pt x="237" y="30"/>
                  </a:lnTo>
                  <a:cubicBezTo>
                    <a:pt x="237" y="30"/>
                    <a:pt x="237" y="30"/>
                    <a:pt x="237" y="30"/>
                  </a:cubicBezTo>
                  <a:close/>
                  <a:moveTo>
                    <a:pt x="221" y="430"/>
                  </a:moveTo>
                  <a:cubicBezTo>
                    <a:pt x="197" y="410"/>
                    <a:pt x="176" y="383"/>
                    <a:pt x="161" y="352"/>
                  </a:cubicBezTo>
                  <a:cubicBezTo>
                    <a:pt x="180" y="346"/>
                    <a:pt x="201" y="343"/>
                    <a:pt x="221" y="342"/>
                  </a:cubicBezTo>
                  <a:lnTo>
                    <a:pt x="221" y="430"/>
                  </a:lnTo>
                  <a:cubicBezTo>
                    <a:pt x="221" y="430"/>
                    <a:pt x="221" y="430"/>
                    <a:pt x="221" y="430"/>
                  </a:cubicBezTo>
                  <a:close/>
                  <a:moveTo>
                    <a:pt x="221" y="430"/>
                  </a:moveTo>
                  <a:close/>
                  <a:moveTo>
                    <a:pt x="428" y="223"/>
                  </a:moveTo>
                  <a:lnTo>
                    <a:pt x="340" y="223"/>
                  </a:lnTo>
                  <a:cubicBezTo>
                    <a:pt x="339" y="190"/>
                    <a:pt x="333" y="159"/>
                    <a:pt x="323" y="130"/>
                  </a:cubicBezTo>
                  <a:cubicBezTo>
                    <a:pt x="343" y="121"/>
                    <a:pt x="361" y="110"/>
                    <a:pt x="378" y="97"/>
                  </a:cubicBezTo>
                  <a:cubicBezTo>
                    <a:pt x="408" y="131"/>
                    <a:pt x="427" y="175"/>
                    <a:pt x="428" y="223"/>
                  </a:cubicBezTo>
                  <a:close/>
                  <a:moveTo>
                    <a:pt x="229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57"/>
                    <a:pt x="103" y="461"/>
                    <a:pt x="229" y="461"/>
                  </a:cubicBezTo>
                  <a:cubicBezTo>
                    <a:pt x="356" y="461"/>
                    <a:pt x="459" y="357"/>
                    <a:pt x="459" y="230"/>
                  </a:cubicBezTo>
                  <a:cubicBezTo>
                    <a:pt x="459" y="103"/>
                    <a:pt x="35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5" name="Oval 30"/>
          <p:cNvSpPr>
            <a:spLocks noChangeArrowheads="1"/>
          </p:cNvSpPr>
          <p:nvPr/>
        </p:nvSpPr>
        <p:spPr bwMode="auto">
          <a:xfrm>
            <a:off x="4353806" y="2282773"/>
            <a:ext cx="119812" cy="119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1" name="Oval 31"/>
          <p:cNvSpPr>
            <a:spLocks noChangeArrowheads="1"/>
          </p:cNvSpPr>
          <p:nvPr/>
        </p:nvSpPr>
        <p:spPr bwMode="auto">
          <a:xfrm>
            <a:off x="4353806" y="3537379"/>
            <a:ext cx="119812" cy="119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2" name="Oval 32"/>
          <p:cNvSpPr>
            <a:spLocks noChangeArrowheads="1"/>
          </p:cNvSpPr>
          <p:nvPr/>
        </p:nvSpPr>
        <p:spPr bwMode="auto">
          <a:xfrm>
            <a:off x="5355095" y="1654614"/>
            <a:ext cx="119812" cy="119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3" name="Oval 33"/>
          <p:cNvSpPr>
            <a:spLocks noChangeArrowheads="1"/>
          </p:cNvSpPr>
          <p:nvPr/>
        </p:nvSpPr>
        <p:spPr bwMode="auto">
          <a:xfrm>
            <a:off x="5355095" y="2909220"/>
            <a:ext cx="119812" cy="1215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4" name="Oval 34"/>
          <p:cNvSpPr>
            <a:spLocks noChangeArrowheads="1"/>
          </p:cNvSpPr>
          <p:nvPr/>
        </p:nvSpPr>
        <p:spPr bwMode="auto">
          <a:xfrm>
            <a:off x="5355095" y="4165537"/>
            <a:ext cx="119812" cy="119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219200" y="1471348"/>
            <a:ext cx="4105924" cy="586313"/>
            <a:chOff x="1633525" y="2475396"/>
            <a:chExt cx="4083263" cy="900911"/>
          </a:xfrm>
        </p:grpSpPr>
        <p:sp>
          <p:nvSpPr>
            <p:cNvPr id="76" name="TextBox 75"/>
            <p:cNvSpPr txBox="1"/>
            <p:nvPr/>
          </p:nvSpPr>
          <p:spPr>
            <a:xfrm>
              <a:off x="1645375" y="2475396"/>
              <a:ext cx="4071413" cy="42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dirty="0" smtClean="0">
                  <a:solidFill>
                    <a:schemeClr val="accent1"/>
                  </a:solidFill>
                  <a:latin typeface="+mn-ea"/>
                </a:rPr>
                <a:t>添加标题</a:t>
              </a:r>
              <a:r>
                <a:rPr lang="en-US" sz="1200" dirty="0" smtClean="0">
                  <a:solidFill>
                    <a:schemeClr val="accent1"/>
                  </a:solidFill>
                  <a:latin typeface="+mn-ea"/>
                </a:rPr>
                <a:t> 01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33525" y="2808803"/>
              <a:ext cx="4083263" cy="56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66044" y="2108989"/>
            <a:ext cx="4105924" cy="586313"/>
            <a:chOff x="1633525" y="2475396"/>
            <a:chExt cx="4083263" cy="900911"/>
          </a:xfrm>
        </p:grpSpPr>
        <p:sp>
          <p:nvSpPr>
            <p:cNvPr id="79" name="TextBox 78"/>
            <p:cNvSpPr txBox="1"/>
            <p:nvPr/>
          </p:nvSpPr>
          <p:spPr>
            <a:xfrm>
              <a:off x="1645375" y="2475396"/>
              <a:ext cx="4071413" cy="42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accent2"/>
                  </a:solidFill>
                  <a:latin typeface="+mn-ea"/>
                </a:rPr>
                <a:t>02</a:t>
              </a:r>
              <a:endParaRPr lang="en-US" sz="12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33525" y="2808803"/>
              <a:ext cx="4083263" cy="56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219200" y="2699282"/>
            <a:ext cx="4105924" cy="586313"/>
            <a:chOff x="1633525" y="2475396"/>
            <a:chExt cx="4083263" cy="900911"/>
          </a:xfrm>
        </p:grpSpPr>
        <p:sp>
          <p:nvSpPr>
            <p:cNvPr id="82" name="TextBox 81"/>
            <p:cNvSpPr txBox="1"/>
            <p:nvPr/>
          </p:nvSpPr>
          <p:spPr>
            <a:xfrm>
              <a:off x="1645375" y="2475396"/>
              <a:ext cx="4071413" cy="42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accent3"/>
                  </a:solidFill>
                  <a:latin typeface="+mn-ea"/>
                </a:rPr>
                <a:t>03</a:t>
              </a:r>
              <a:endParaRPr lang="en-US" sz="1200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3525" y="2808803"/>
              <a:ext cx="4083263" cy="56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66044" y="3333395"/>
            <a:ext cx="4105924" cy="586313"/>
            <a:chOff x="1633525" y="2475396"/>
            <a:chExt cx="4083263" cy="900911"/>
          </a:xfrm>
        </p:grpSpPr>
        <p:sp>
          <p:nvSpPr>
            <p:cNvPr id="85" name="TextBox 84"/>
            <p:cNvSpPr txBox="1"/>
            <p:nvPr/>
          </p:nvSpPr>
          <p:spPr>
            <a:xfrm>
              <a:off x="1645375" y="2475396"/>
              <a:ext cx="4071413" cy="42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accent4"/>
                  </a:solidFill>
                  <a:latin typeface="+mn-ea"/>
                </a:rPr>
                <a:t>04</a:t>
              </a:r>
              <a:endParaRPr lang="en-US" sz="1200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33525" y="2808803"/>
              <a:ext cx="4083263" cy="56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19200" y="3935458"/>
            <a:ext cx="4105924" cy="586313"/>
            <a:chOff x="1633525" y="2475396"/>
            <a:chExt cx="4083263" cy="900911"/>
          </a:xfrm>
        </p:grpSpPr>
        <p:sp>
          <p:nvSpPr>
            <p:cNvPr id="88" name="TextBox 87"/>
            <p:cNvSpPr txBox="1"/>
            <p:nvPr/>
          </p:nvSpPr>
          <p:spPr>
            <a:xfrm>
              <a:off x="1645375" y="2475396"/>
              <a:ext cx="4071413" cy="42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accent5"/>
                  </a:solidFill>
                  <a:latin typeface="+mn-ea"/>
                </a:rPr>
                <a:t>05</a:t>
              </a:r>
              <a:endParaRPr lang="en-US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33525" y="2808803"/>
              <a:ext cx="4083263" cy="56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91" name="Straight Connector 90"/>
          <p:cNvCxnSpPr>
            <a:stCxn id="72" idx="6"/>
            <a:endCxn id="29" idx="2"/>
          </p:cNvCxnSpPr>
          <p:nvPr/>
        </p:nvCxnSpPr>
        <p:spPr>
          <a:xfrm>
            <a:off x="5474907" y="1714520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6"/>
            <a:endCxn id="27" idx="2"/>
          </p:cNvCxnSpPr>
          <p:nvPr/>
        </p:nvCxnSpPr>
        <p:spPr>
          <a:xfrm>
            <a:off x="4473618" y="2342679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3" idx="6"/>
            <a:endCxn id="30" idx="2"/>
          </p:cNvCxnSpPr>
          <p:nvPr/>
        </p:nvCxnSpPr>
        <p:spPr>
          <a:xfrm>
            <a:off x="5474907" y="2969982"/>
            <a:ext cx="19274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1" idx="6"/>
            <a:endCxn id="28" idx="2"/>
          </p:cNvCxnSpPr>
          <p:nvPr/>
        </p:nvCxnSpPr>
        <p:spPr>
          <a:xfrm>
            <a:off x="4473618" y="3597285"/>
            <a:ext cx="19274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74" idx="6"/>
            <a:endCxn id="31" idx="2"/>
          </p:cNvCxnSpPr>
          <p:nvPr/>
        </p:nvCxnSpPr>
        <p:spPr>
          <a:xfrm>
            <a:off x="5474907" y="4225443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22" grpId="0" animBg="1"/>
      <p:bldP spid="25" grpId="0" animBg="1"/>
      <p:bldP spid="45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57484" y="-19050"/>
            <a:ext cx="4667516" cy="5451167"/>
            <a:chOff x="4800600" y="-95250"/>
            <a:chExt cx="4667516" cy="5451167"/>
          </a:xfrm>
        </p:grpSpPr>
        <p:sp>
          <p:nvSpPr>
            <p:cNvPr id="21" name="Freeform 20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7" name="文本框 128"/>
          <p:cNvSpPr txBox="1">
            <a:spLocks noChangeArrowheads="1"/>
          </p:cNvSpPr>
          <p:nvPr/>
        </p:nvSpPr>
        <p:spPr bwMode="auto">
          <a:xfrm>
            <a:off x="1681308" y="2213349"/>
            <a:ext cx="38171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项目背景研究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8" name="文本框 128"/>
          <p:cNvSpPr txBox="1">
            <a:spLocks noChangeArrowheads="1"/>
          </p:cNvSpPr>
          <p:nvPr/>
        </p:nvSpPr>
        <p:spPr bwMode="auto">
          <a:xfrm>
            <a:off x="6915669" y="-338498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28"/>
          <p:cNvSpPr txBox="1">
            <a:spLocks noChangeArrowheads="1"/>
          </p:cNvSpPr>
          <p:nvPr/>
        </p:nvSpPr>
        <p:spPr bwMode="auto">
          <a:xfrm>
            <a:off x="1690273" y="2982790"/>
            <a:ext cx="39090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单击此处添加本章节的简要内容。封面和内页的素材和图表都经过严格挑选，所有素材均可自由编辑替换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32213"/>
            <a:ext cx="9144000" cy="141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几何图形信息图表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0413" y="2216268"/>
            <a:ext cx="642938" cy="1838207"/>
            <a:chOff x="5840413" y="2216268"/>
            <a:chExt cx="642938" cy="1838207"/>
          </a:xfrm>
        </p:grpSpPr>
        <p:sp>
          <p:nvSpPr>
            <p:cNvPr id="19" name="Freeform 17"/>
            <p:cNvSpPr/>
            <p:nvPr/>
          </p:nvSpPr>
          <p:spPr bwMode="auto">
            <a:xfrm>
              <a:off x="5951538" y="2216268"/>
              <a:ext cx="420688" cy="1645920"/>
            </a:xfrm>
            <a:custGeom>
              <a:avLst/>
              <a:gdLst>
                <a:gd name="T0" fmla="*/ 0 w 1004"/>
                <a:gd name="T1" fmla="*/ 4278 h 4278"/>
                <a:gd name="T2" fmla="*/ 1004 w 1004"/>
                <a:gd name="T3" fmla="*/ 4278 h 4278"/>
                <a:gd name="T4" fmla="*/ 1004 w 1004"/>
                <a:gd name="T5" fmla="*/ 502 h 4278"/>
                <a:gd name="T6" fmla="*/ 502 w 1004"/>
                <a:gd name="T7" fmla="*/ 0 h 4278"/>
                <a:gd name="T8" fmla="*/ 0 w 1004"/>
                <a:gd name="T9" fmla="*/ 502 h 4278"/>
                <a:gd name="T10" fmla="*/ 0 w 1004"/>
                <a:gd name="T11" fmla="*/ 4278 h 4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4" h="4278">
                  <a:moveTo>
                    <a:pt x="0" y="4278"/>
                  </a:moveTo>
                  <a:lnTo>
                    <a:pt x="1004" y="4278"/>
                  </a:lnTo>
                  <a:lnTo>
                    <a:pt x="1004" y="502"/>
                  </a:lnTo>
                  <a:cubicBezTo>
                    <a:pt x="1004" y="224"/>
                    <a:pt x="779" y="0"/>
                    <a:pt x="502" y="0"/>
                  </a:cubicBezTo>
                  <a:cubicBezTo>
                    <a:pt x="224" y="0"/>
                    <a:pt x="0" y="224"/>
                    <a:pt x="0" y="502"/>
                  </a:cubicBezTo>
                  <a:lnTo>
                    <a:pt x="0" y="42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5840413" y="3409950"/>
              <a:ext cx="642938" cy="6445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5951538" y="3521075"/>
              <a:ext cx="420688" cy="422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6061075" y="3630613"/>
              <a:ext cx="201613" cy="203200"/>
            </a:xfrm>
            <a:custGeom>
              <a:avLst/>
              <a:gdLst>
                <a:gd name="T0" fmla="*/ 333 w 481"/>
                <a:gd name="T1" fmla="*/ 360 h 483"/>
                <a:gd name="T2" fmla="*/ 450 w 481"/>
                <a:gd name="T3" fmla="*/ 249 h 483"/>
                <a:gd name="T4" fmla="*/ 31 w 481"/>
                <a:gd name="T5" fmla="*/ 249 h 483"/>
                <a:gd name="T6" fmla="*/ 148 w 481"/>
                <a:gd name="T7" fmla="*/ 360 h 483"/>
                <a:gd name="T8" fmla="*/ 31 w 481"/>
                <a:gd name="T9" fmla="*/ 249 h 483"/>
                <a:gd name="T10" fmla="*/ 142 w 481"/>
                <a:gd name="T11" fmla="*/ 136 h 483"/>
                <a:gd name="T12" fmla="*/ 31 w 481"/>
                <a:gd name="T13" fmla="*/ 233 h 483"/>
                <a:gd name="T14" fmla="*/ 248 w 481"/>
                <a:gd name="T15" fmla="*/ 233 h 483"/>
                <a:gd name="T16" fmla="*/ 324 w 481"/>
                <a:gd name="T17" fmla="*/ 141 h 483"/>
                <a:gd name="T18" fmla="*/ 248 w 481"/>
                <a:gd name="T19" fmla="*/ 233 h 483"/>
                <a:gd name="T20" fmla="*/ 318 w 481"/>
                <a:gd name="T21" fmla="*/ 355 h 483"/>
                <a:gd name="T22" fmla="*/ 248 w 481"/>
                <a:gd name="T23" fmla="*/ 249 h 483"/>
                <a:gd name="T24" fmla="*/ 318 w 481"/>
                <a:gd name="T25" fmla="*/ 355 h 483"/>
                <a:gd name="T26" fmla="*/ 377 w 481"/>
                <a:gd name="T27" fmla="*/ 401 h 483"/>
                <a:gd name="T28" fmla="*/ 327 w 481"/>
                <a:gd name="T29" fmla="*/ 374 h 483"/>
                <a:gd name="T30" fmla="*/ 248 w 481"/>
                <a:gd name="T31" fmla="*/ 359 h 483"/>
                <a:gd name="T32" fmla="*/ 249 w 481"/>
                <a:gd name="T33" fmla="*/ 451 h 483"/>
                <a:gd name="T34" fmla="*/ 248 w 481"/>
                <a:gd name="T35" fmla="*/ 451 h 483"/>
                <a:gd name="T36" fmla="*/ 105 w 481"/>
                <a:gd name="T37" fmla="*/ 401 h 483"/>
                <a:gd name="T38" fmla="*/ 206 w 481"/>
                <a:gd name="T39" fmla="*/ 448 h 483"/>
                <a:gd name="T40" fmla="*/ 232 w 481"/>
                <a:gd name="T41" fmla="*/ 343 h 483"/>
                <a:gd name="T42" fmla="*/ 140 w 481"/>
                <a:gd name="T43" fmla="*/ 249 h 483"/>
                <a:gd name="T44" fmla="*/ 232 w 481"/>
                <a:gd name="T45" fmla="*/ 249 h 483"/>
                <a:gd name="T46" fmla="*/ 232 w 481"/>
                <a:gd name="T47" fmla="*/ 155 h 483"/>
                <a:gd name="T48" fmla="*/ 140 w 481"/>
                <a:gd name="T49" fmla="*/ 233 h 483"/>
                <a:gd name="T50" fmla="*/ 148 w 481"/>
                <a:gd name="T51" fmla="*/ 121 h 483"/>
                <a:gd name="T52" fmla="*/ 206 w 481"/>
                <a:gd name="T53" fmla="*/ 34 h 483"/>
                <a:gd name="T54" fmla="*/ 232 w 481"/>
                <a:gd name="T55" fmla="*/ 32 h 483"/>
                <a:gd name="T56" fmla="*/ 163 w 481"/>
                <a:gd name="T57" fmla="*/ 127 h 483"/>
                <a:gd name="T58" fmla="*/ 232 w 481"/>
                <a:gd name="T59" fmla="*/ 32 h 483"/>
                <a:gd name="T60" fmla="*/ 386 w 481"/>
                <a:gd name="T61" fmla="*/ 90 h 483"/>
                <a:gd name="T62" fmla="*/ 275 w 481"/>
                <a:gd name="T63" fmla="*/ 34 h 483"/>
                <a:gd name="T64" fmla="*/ 318 w 481"/>
                <a:gd name="T65" fmla="*/ 127 h 483"/>
                <a:gd name="T66" fmla="*/ 248 w 481"/>
                <a:gd name="T67" fmla="*/ 32 h 483"/>
                <a:gd name="T68" fmla="*/ 232 w 481"/>
                <a:gd name="T69" fmla="*/ 451 h 483"/>
                <a:gd name="T70" fmla="*/ 232 w 481"/>
                <a:gd name="T71" fmla="*/ 359 h 483"/>
                <a:gd name="T72" fmla="*/ 232 w 481"/>
                <a:gd name="T73" fmla="*/ 451 h 483"/>
                <a:gd name="T74" fmla="*/ 450 w 481"/>
                <a:gd name="T75" fmla="*/ 233 h 483"/>
                <a:gd name="T76" fmla="*/ 339 w 481"/>
                <a:gd name="T77" fmla="*/ 136 h 483"/>
                <a:gd name="T78" fmla="*/ 450 w 481"/>
                <a:gd name="T79" fmla="*/ 233 h 483"/>
                <a:gd name="T80" fmla="*/ 0 w 481"/>
                <a:gd name="T81" fmla="*/ 241 h 483"/>
                <a:gd name="T82" fmla="*/ 481 w 481"/>
                <a:gd name="T83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1" h="483">
                  <a:moveTo>
                    <a:pt x="388" y="390"/>
                  </a:moveTo>
                  <a:cubicBezTo>
                    <a:pt x="371" y="378"/>
                    <a:pt x="353" y="368"/>
                    <a:pt x="333" y="360"/>
                  </a:cubicBezTo>
                  <a:cubicBezTo>
                    <a:pt x="347" y="326"/>
                    <a:pt x="355" y="289"/>
                    <a:pt x="357" y="249"/>
                  </a:cubicBezTo>
                  <a:lnTo>
                    <a:pt x="450" y="249"/>
                  </a:lnTo>
                  <a:cubicBezTo>
                    <a:pt x="447" y="304"/>
                    <a:pt x="425" y="354"/>
                    <a:pt x="388" y="390"/>
                  </a:cubicBezTo>
                  <a:close/>
                  <a:moveTo>
                    <a:pt x="31" y="249"/>
                  </a:moveTo>
                  <a:lnTo>
                    <a:pt x="124" y="249"/>
                  </a:lnTo>
                  <a:cubicBezTo>
                    <a:pt x="125" y="289"/>
                    <a:pt x="134" y="326"/>
                    <a:pt x="148" y="360"/>
                  </a:cubicBezTo>
                  <a:cubicBezTo>
                    <a:pt x="128" y="368"/>
                    <a:pt x="110" y="378"/>
                    <a:pt x="93" y="390"/>
                  </a:cubicBezTo>
                  <a:cubicBezTo>
                    <a:pt x="56" y="354"/>
                    <a:pt x="33" y="304"/>
                    <a:pt x="31" y="249"/>
                  </a:cubicBezTo>
                  <a:close/>
                  <a:moveTo>
                    <a:pt x="85" y="102"/>
                  </a:moveTo>
                  <a:cubicBezTo>
                    <a:pt x="102" y="115"/>
                    <a:pt x="122" y="127"/>
                    <a:pt x="142" y="136"/>
                  </a:cubicBezTo>
                  <a:cubicBezTo>
                    <a:pt x="131" y="166"/>
                    <a:pt x="125" y="199"/>
                    <a:pt x="124" y="233"/>
                  </a:cubicBezTo>
                  <a:lnTo>
                    <a:pt x="31" y="233"/>
                  </a:lnTo>
                  <a:cubicBezTo>
                    <a:pt x="33" y="183"/>
                    <a:pt x="53" y="137"/>
                    <a:pt x="85" y="102"/>
                  </a:cubicBezTo>
                  <a:close/>
                  <a:moveTo>
                    <a:pt x="248" y="233"/>
                  </a:moveTo>
                  <a:lnTo>
                    <a:pt x="248" y="155"/>
                  </a:lnTo>
                  <a:cubicBezTo>
                    <a:pt x="275" y="155"/>
                    <a:pt x="300" y="150"/>
                    <a:pt x="324" y="141"/>
                  </a:cubicBezTo>
                  <a:cubicBezTo>
                    <a:pt x="334" y="170"/>
                    <a:pt x="340" y="201"/>
                    <a:pt x="341" y="233"/>
                  </a:cubicBezTo>
                  <a:cubicBezTo>
                    <a:pt x="341" y="233"/>
                    <a:pt x="248" y="233"/>
                    <a:pt x="248" y="233"/>
                  </a:cubicBezTo>
                  <a:close/>
                  <a:moveTo>
                    <a:pt x="248" y="233"/>
                  </a:moveTo>
                  <a:close/>
                  <a:moveTo>
                    <a:pt x="318" y="355"/>
                  </a:moveTo>
                  <a:cubicBezTo>
                    <a:pt x="296" y="348"/>
                    <a:pt x="273" y="344"/>
                    <a:pt x="248" y="343"/>
                  </a:cubicBezTo>
                  <a:lnTo>
                    <a:pt x="248" y="249"/>
                  </a:lnTo>
                  <a:lnTo>
                    <a:pt x="341" y="249"/>
                  </a:lnTo>
                  <a:cubicBezTo>
                    <a:pt x="340" y="287"/>
                    <a:pt x="332" y="323"/>
                    <a:pt x="318" y="355"/>
                  </a:cubicBezTo>
                  <a:close/>
                  <a:moveTo>
                    <a:pt x="327" y="374"/>
                  </a:moveTo>
                  <a:cubicBezTo>
                    <a:pt x="345" y="381"/>
                    <a:pt x="361" y="390"/>
                    <a:pt x="377" y="401"/>
                  </a:cubicBezTo>
                  <a:cubicBezTo>
                    <a:pt x="348" y="425"/>
                    <a:pt x="313" y="442"/>
                    <a:pt x="275" y="448"/>
                  </a:cubicBezTo>
                  <a:cubicBezTo>
                    <a:pt x="296" y="428"/>
                    <a:pt x="314" y="403"/>
                    <a:pt x="327" y="374"/>
                  </a:cubicBezTo>
                  <a:close/>
                  <a:moveTo>
                    <a:pt x="248" y="451"/>
                  </a:moveTo>
                  <a:lnTo>
                    <a:pt x="248" y="359"/>
                  </a:lnTo>
                  <a:cubicBezTo>
                    <a:pt x="271" y="359"/>
                    <a:pt x="292" y="363"/>
                    <a:pt x="312" y="369"/>
                  </a:cubicBezTo>
                  <a:cubicBezTo>
                    <a:pt x="297" y="402"/>
                    <a:pt x="275" y="429"/>
                    <a:pt x="249" y="451"/>
                  </a:cubicBezTo>
                  <a:cubicBezTo>
                    <a:pt x="249" y="451"/>
                    <a:pt x="248" y="451"/>
                    <a:pt x="248" y="451"/>
                  </a:cubicBezTo>
                  <a:close/>
                  <a:moveTo>
                    <a:pt x="248" y="451"/>
                  </a:moveTo>
                  <a:close/>
                  <a:moveTo>
                    <a:pt x="206" y="448"/>
                  </a:moveTo>
                  <a:cubicBezTo>
                    <a:pt x="168" y="442"/>
                    <a:pt x="133" y="425"/>
                    <a:pt x="105" y="401"/>
                  </a:cubicBezTo>
                  <a:cubicBezTo>
                    <a:pt x="120" y="390"/>
                    <a:pt x="136" y="381"/>
                    <a:pt x="154" y="374"/>
                  </a:cubicBezTo>
                  <a:cubicBezTo>
                    <a:pt x="168" y="403"/>
                    <a:pt x="185" y="428"/>
                    <a:pt x="206" y="448"/>
                  </a:cubicBezTo>
                  <a:close/>
                  <a:moveTo>
                    <a:pt x="232" y="249"/>
                  </a:moveTo>
                  <a:lnTo>
                    <a:pt x="232" y="343"/>
                  </a:lnTo>
                  <a:cubicBezTo>
                    <a:pt x="208" y="344"/>
                    <a:pt x="185" y="348"/>
                    <a:pt x="162" y="355"/>
                  </a:cubicBezTo>
                  <a:cubicBezTo>
                    <a:pt x="149" y="323"/>
                    <a:pt x="141" y="287"/>
                    <a:pt x="140" y="249"/>
                  </a:cubicBezTo>
                  <a:cubicBezTo>
                    <a:pt x="140" y="249"/>
                    <a:pt x="232" y="249"/>
                    <a:pt x="232" y="249"/>
                  </a:cubicBezTo>
                  <a:close/>
                  <a:moveTo>
                    <a:pt x="232" y="249"/>
                  </a:moveTo>
                  <a:close/>
                  <a:moveTo>
                    <a:pt x="157" y="141"/>
                  </a:moveTo>
                  <a:cubicBezTo>
                    <a:pt x="181" y="150"/>
                    <a:pt x="206" y="155"/>
                    <a:pt x="232" y="155"/>
                  </a:cubicBezTo>
                  <a:lnTo>
                    <a:pt x="232" y="233"/>
                  </a:lnTo>
                  <a:lnTo>
                    <a:pt x="140" y="233"/>
                  </a:lnTo>
                  <a:cubicBezTo>
                    <a:pt x="141" y="201"/>
                    <a:pt x="147" y="170"/>
                    <a:pt x="157" y="141"/>
                  </a:cubicBezTo>
                  <a:close/>
                  <a:moveTo>
                    <a:pt x="148" y="121"/>
                  </a:moveTo>
                  <a:cubicBezTo>
                    <a:pt x="129" y="114"/>
                    <a:pt x="111" y="103"/>
                    <a:pt x="95" y="90"/>
                  </a:cubicBezTo>
                  <a:cubicBezTo>
                    <a:pt x="125" y="62"/>
                    <a:pt x="163" y="41"/>
                    <a:pt x="206" y="34"/>
                  </a:cubicBezTo>
                  <a:cubicBezTo>
                    <a:pt x="182" y="58"/>
                    <a:pt x="162" y="88"/>
                    <a:pt x="148" y="121"/>
                  </a:cubicBezTo>
                  <a:close/>
                  <a:moveTo>
                    <a:pt x="232" y="32"/>
                  </a:moveTo>
                  <a:lnTo>
                    <a:pt x="232" y="140"/>
                  </a:lnTo>
                  <a:cubicBezTo>
                    <a:pt x="208" y="139"/>
                    <a:pt x="185" y="134"/>
                    <a:pt x="163" y="127"/>
                  </a:cubicBezTo>
                  <a:cubicBezTo>
                    <a:pt x="179" y="89"/>
                    <a:pt x="203" y="56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lose/>
                  <a:moveTo>
                    <a:pt x="275" y="34"/>
                  </a:moveTo>
                  <a:cubicBezTo>
                    <a:pt x="318" y="41"/>
                    <a:pt x="356" y="62"/>
                    <a:pt x="386" y="90"/>
                  </a:cubicBezTo>
                  <a:cubicBezTo>
                    <a:pt x="370" y="103"/>
                    <a:pt x="352" y="114"/>
                    <a:pt x="333" y="121"/>
                  </a:cubicBezTo>
                  <a:cubicBezTo>
                    <a:pt x="319" y="88"/>
                    <a:pt x="299" y="58"/>
                    <a:pt x="275" y="34"/>
                  </a:cubicBezTo>
                  <a:close/>
                  <a:moveTo>
                    <a:pt x="249" y="32"/>
                  </a:moveTo>
                  <a:cubicBezTo>
                    <a:pt x="278" y="56"/>
                    <a:pt x="302" y="89"/>
                    <a:pt x="318" y="127"/>
                  </a:cubicBezTo>
                  <a:cubicBezTo>
                    <a:pt x="296" y="134"/>
                    <a:pt x="273" y="139"/>
                    <a:pt x="248" y="140"/>
                  </a:cubicBezTo>
                  <a:lnTo>
                    <a:pt x="248" y="32"/>
                  </a:lnTo>
                  <a:cubicBezTo>
                    <a:pt x="248" y="32"/>
                    <a:pt x="249" y="32"/>
                    <a:pt x="249" y="32"/>
                  </a:cubicBezTo>
                  <a:close/>
                  <a:moveTo>
                    <a:pt x="232" y="451"/>
                  </a:moveTo>
                  <a:cubicBezTo>
                    <a:pt x="206" y="429"/>
                    <a:pt x="185" y="402"/>
                    <a:pt x="169" y="369"/>
                  </a:cubicBezTo>
                  <a:cubicBezTo>
                    <a:pt x="189" y="363"/>
                    <a:pt x="211" y="359"/>
                    <a:pt x="232" y="359"/>
                  </a:cubicBezTo>
                  <a:lnTo>
                    <a:pt x="232" y="451"/>
                  </a:lnTo>
                  <a:cubicBezTo>
                    <a:pt x="232" y="451"/>
                    <a:pt x="232" y="451"/>
                    <a:pt x="232" y="451"/>
                  </a:cubicBezTo>
                  <a:close/>
                  <a:moveTo>
                    <a:pt x="232" y="451"/>
                  </a:moveTo>
                  <a:close/>
                  <a:moveTo>
                    <a:pt x="450" y="233"/>
                  </a:moveTo>
                  <a:lnTo>
                    <a:pt x="357" y="233"/>
                  </a:lnTo>
                  <a:cubicBezTo>
                    <a:pt x="355" y="199"/>
                    <a:pt x="349" y="166"/>
                    <a:pt x="339" y="136"/>
                  </a:cubicBezTo>
                  <a:cubicBezTo>
                    <a:pt x="360" y="127"/>
                    <a:pt x="379" y="115"/>
                    <a:pt x="397" y="102"/>
                  </a:cubicBezTo>
                  <a:cubicBezTo>
                    <a:pt x="428" y="137"/>
                    <a:pt x="448" y="183"/>
                    <a:pt x="450" y="233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4"/>
                    <a:pt x="108" y="483"/>
                    <a:pt x="241" y="483"/>
                  </a:cubicBezTo>
                  <a:cubicBezTo>
                    <a:pt x="373" y="483"/>
                    <a:pt x="481" y="374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79963" y="2997318"/>
            <a:ext cx="644525" cy="1057157"/>
            <a:chOff x="4779963" y="2997318"/>
            <a:chExt cx="644525" cy="1057157"/>
          </a:xfrm>
        </p:grpSpPr>
        <p:sp>
          <p:nvSpPr>
            <p:cNvPr id="16" name="Freeform 14"/>
            <p:cNvSpPr/>
            <p:nvPr/>
          </p:nvSpPr>
          <p:spPr bwMode="auto">
            <a:xfrm>
              <a:off x="4891088" y="2997318"/>
              <a:ext cx="422275" cy="914400"/>
            </a:xfrm>
            <a:custGeom>
              <a:avLst/>
              <a:gdLst>
                <a:gd name="T0" fmla="*/ 0 w 1004"/>
                <a:gd name="T1" fmla="*/ 2422 h 2422"/>
                <a:gd name="T2" fmla="*/ 1004 w 1004"/>
                <a:gd name="T3" fmla="*/ 2422 h 2422"/>
                <a:gd name="T4" fmla="*/ 1004 w 1004"/>
                <a:gd name="T5" fmla="*/ 502 h 2422"/>
                <a:gd name="T6" fmla="*/ 502 w 1004"/>
                <a:gd name="T7" fmla="*/ 0 h 2422"/>
                <a:gd name="T8" fmla="*/ 0 w 1004"/>
                <a:gd name="T9" fmla="*/ 502 h 2422"/>
                <a:gd name="T10" fmla="*/ 0 w 1004"/>
                <a:gd name="T11" fmla="*/ 2422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4" h="2422">
                  <a:moveTo>
                    <a:pt x="0" y="2422"/>
                  </a:moveTo>
                  <a:lnTo>
                    <a:pt x="1004" y="2422"/>
                  </a:lnTo>
                  <a:lnTo>
                    <a:pt x="1004" y="502"/>
                  </a:lnTo>
                  <a:cubicBezTo>
                    <a:pt x="1004" y="225"/>
                    <a:pt x="779" y="0"/>
                    <a:pt x="502" y="0"/>
                  </a:cubicBezTo>
                  <a:cubicBezTo>
                    <a:pt x="224" y="0"/>
                    <a:pt x="0" y="225"/>
                    <a:pt x="0" y="502"/>
                  </a:cubicBezTo>
                  <a:lnTo>
                    <a:pt x="0" y="24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779963" y="3409950"/>
              <a:ext cx="644525" cy="6445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4891088" y="3521075"/>
              <a:ext cx="422275" cy="422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4997450" y="3627438"/>
              <a:ext cx="214313" cy="209550"/>
            </a:xfrm>
            <a:custGeom>
              <a:avLst/>
              <a:gdLst>
                <a:gd name="T0" fmla="*/ 419 w 511"/>
                <a:gd name="T1" fmla="*/ 210 h 498"/>
                <a:gd name="T2" fmla="*/ 380 w 511"/>
                <a:gd name="T3" fmla="*/ 118 h 498"/>
                <a:gd name="T4" fmla="*/ 314 w 511"/>
                <a:gd name="T5" fmla="*/ 52 h 498"/>
                <a:gd name="T6" fmla="*/ 435 w 511"/>
                <a:gd name="T7" fmla="*/ 62 h 498"/>
                <a:gd name="T8" fmla="*/ 446 w 511"/>
                <a:gd name="T9" fmla="*/ 184 h 498"/>
                <a:gd name="T10" fmla="*/ 112 w 511"/>
                <a:gd name="T11" fmla="*/ 386 h 498"/>
                <a:gd name="T12" fmla="*/ 69 w 511"/>
                <a:gd name="T13" fmla="*/ 304 h 498"/>
                <a:gd name="T14" fmla="*/ 187 w 511"/>
                <a:gd name="T15" fmla="*/ 311 h 498"/>
                <a:gd name="T16" fmla="*/ 195 w 511"/>
                <a:gd name="T17" fmla="*/ 431 h 498"/>
                <a:gd name="T18" fmla="*/ 138 w 511"/>
                <a:gd name="T19" fmla="*/ 446 h 498"/>
                <a:gd name="T20" fmla="*/ 54 w 511"/>
                <a:gd name="T21" fmla="*/ 467 h 498"/>
                <a:gd name="T22" fmla="*/ 33 w 511"/>
                <a:gd name="T23" fmla="*/ 435 h 498"/>
                <a:gd name="T24" fmla="*/ 101 w 511"/>
                <a:gd name="T25" fmla="*/ 397 h 498"/>
                <a:gd name="T26" fmla="*/ 65 w 511"/>
                <a:gd name="T27" fmla="*/ 465 h 498"/>
                <a:gd name="T28" fmla="*/ 163 w 511"/>
                <a:gd name="T29" fmla="*/ 258 h 498"/>
                <a:gd name="T30" fmla="*/ 238 w 511"/>
                <a:gd name="T31" fmla="*/ 128 h 498"/>
                <a:gd name="T32" fmla="*/ 163 w 511"/>
                <a:gd name="T33" fmla="*/ 258 h 498"/>
                <a:gd name="T34" fmla="*/ 230 w 511"/>
                <a:gd name="T35" fmla="*/ 316 h 498"/>
                <a:gd name="T36" fmla="*/ 178 w 511"/>
                <a:gd name="T37" fmla="*/ 266 h 498"/>
                <a:gd name="T38" fmla="*/ 358 w 511"/>
                <a:gd name="T39" fmla="*/ 140 h 498"/>
                <a:gd name="T40" fmla="*/ 230 w 511"/>
                <a:gd name="T41" fmla="*/ 316 h 498"/>
                <a:gd name="T42" fmla="*/ 249 w 511"/>
                <a:gd name="T43" fmla="*/ 371 h 498"/>
                <a:gd name="T44" fmla="*/ 384 w 511"/>
                <a:gd name="T45" fmla="*/ 183 h 498"/>
                <a:gd name="T46" fmla="*/ 369 w 511"/>
                <a:gd name="T47" fmla="*/ 261 h 498"/>
                <a:gd name="T48" fmla="*/ 249 w 511"/>
                <a:gd name="T49" fmla="*/ 382 h 498"/>
                <a:gd name="T50" fmla="*/ 457 w 511"/>
                <a:gd name="T51" fmla="*/ 41 h 498"/>
                <a:gd name="T52" fmla="*/ 292 w 511"/>
                <a:gd name="T53" fmla="*/ 29 h 498"/>
                <a:gd name="T54" fmla="*/ 215 w 511"/>
                <a:gd name="T55" fmla="*/ 106 h 498"/>
                <a:gd name="T56" fmla="*/ 215 w 511"/>
                <a:gd name="T57" fmla="*/ 107 h 498"/>
                <a:gd name="T58" fmla="*/ 39 w 511"/>
                <a:gd name="T59" fmla="*/ 295 h 498"/>
                <a:gd name="T60" fmla="*/ 0 w 511"/>
                <a:gd name="T61" fmla="*/ 444 h 498"/>
                <a:gd name="T62" fmla="*/ 72 w 511"/>
                <a:gd name="T63" fmla="*/ 495 h 498"/>
                <a:gd name="T64" fmla="*/ 231 w 511"/>
                <a:gd name="T65" fmla="*/ 445 h 498"/>
                <a:gd name="T66" fmla="*/ 457 w 511"/>
                <a:gd name="T67" fmla="*/ 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" h="498">
                  <a:moveTo>
                    <a:pt x="446" y="184"/>
                  </a:moveTo>
                  <a:lnTo>
                    <a:pt x="419" y="210"/>
                  </a:lnTo>
                  <a:cubicBezTo>
                    <a:pt x="419" y="207"/>
                    <a:pt x="420" y="203"/>
                    <a:pt x="420" y="199"/>
                  </a:cubicBezTo>
                  <a:cubicBezTo>
                    <a:pt x="417" y="169"/>
                    <a:pt x="403" y="140"/>
                    <a:pt x="380" y="118"/>
                  </a:cubicBezTo>
                  <a:cubicBezTo>
                    <a:pt x="355" y="92"/>
                    <a:pt x="321" y="78"/>
                    <a:pt x="288" y="77"/>
                  </a:cubicBezTo>
                  <a:lnTo>
                    <a:pt x="314" y="52"/>
                  </a:lnTo>
                  <a:cubicBezTo>
                    <a:pt x="327" y="39"/>
                    <a:pt x="345" y="31"/>
                    <a:pt x="364" y="31"/>
                  </a:cubicBezTo>
                  <a:cubicBezTo>
                    <a:pt x="389" y="31"/>
                    <a:pt x="415" y="43"/>
                    <a:pt x="435" y="62"/>
                  </a:cubicBezTo>
                  <a:cubicBezTo>
                    <a:pt x="453" y="81"/>
                    <a:pt x="464" y="104"/>
                    <a:pt x="466" y="127"/>
                  </a:cubicBezTo>
                  <a:cubicBezTo>
                    <a:pt x="467" y="149"/>
                    <a:pt x="460" y="169"/>
                    <a:pt x="446" y="184"/>
                  </a:cubicBezTo>
                  <a:close/>
                  <a:moveTo>
                    <a:pt x="138" y="446"/>
                  </a:moveTo>
                  <a:cubicBezTo>
                    <a:pt x="137" y="425"/>
                    <a:pt x="129" y="403"/>
                    <a:pt x="112" y="386"/>
                  </a:cubicBezTo>
                  <a:cubicBezTo>
                    <a:pt x="96" y="370"/>
                    <a:pt x="75" y="361"/>
                    <a:pt x="53" y="360"/>
                  </a:cubicBezTo>
                  <a:lnTo>
                    <a:pt x="69" y="304"/>
                  </a:lnTo>
                  <a:cubicBezTo>
                    <a:pt x="70" y="300"/>
                    <a:pt x="72" y="296"/>
                    <a:pt x="75" y="293"/>
                  </a:cubicBezTo>
                  <a:cubicBezTo>
                    <a:pt x="106" y="271"/>
                    <a:pt x="154" y="277"/>
                    <a:pt x="187" y="311"/>
                  </a:cubicBezTo>
                  <a:cubicBezTo>
                    <a:pt x="223" y="346"/>
                    <a:pt x="228" y="398"/>
                    <a:pt x="201" y="428"/>
                  </a:cubicBezTo>
                  <a:cubicBezTo>
                    <a:pt x="199" y="430"/>
                    <a:pt x="197" y="430"/>
                    <a:pt x="195" y="431"/>
                  </a:cubicBezTo>
                  <a:cubicBezTo>
                    <a:pt x="195" y="431"/>
                    <a:pt x="138" y="446"/>
                    <a:pt x="138" y="446"/>
                  </a:cubicBezTo>
                  <a:close/>
                  <a:moveTo>
                    <a:pt x="138" y="446"/>
                  </a:moveTo>
                  <a:close/>
                  <a:moveTo>
                    <a:pt x="65" y="465"/>
                  </a:moveTo>
                  <a:cubicBezTo>
                    <a:pt x="63" y="466"/>
                    <a:pt x="58" y="467"/>
                    <a:pt x="54" y="467"/>
                  </a:cubicBezTo>
                  <a:cubicBezTo>
                    <a:pt x="41" y="467"/>
                    <a:pt x="31" y="457"/>
                    <a:pt x="31" y="444"/>
                  </a:cubicBezTo>
                  <a:cubicBezTo>
                    <a:pt x="31" y="441"/>
                    <a:pt x="32" y="437"/>
                    <a:pt x="33" y="435"/>
                  </a:cubicBezTo>
                  <a:lnTo>
                    <a:pt x="49" y="376"/>
                  </a:lnTo>
                  <a:cubicBezTo>
                    <a:pt x="67" y="375"/>
                    <a:pt x="86" y="382"/>
                    <a:pt x="101" y="397"/>
                  </a:cubicBezTo>
                  <a:cubicBezTo>
                    <a:pt x="116" y="413"/>
                    <a:pt x="123" y="432"/>
                    <a:pt x="122" y="450"/>
                  </a:cubicBezTo>
                  <a:cubicBezTo>
                    <a:pt x="122" y="450"/>
                    <a:pt x="65" y="465"/>
                    <a:pt x="65" y="465"/>
                  </a:cubicBezTo>
                  <a:close/>
                  <a:moveTo>
                    <a:pt x="65" y="465"/>
                  </a:moveTo>
                  <a:close/>
                  <a:moveTo>
                    <a:pt x="163" y="258"/>
                  </a:moveTo>
                  <a:cubicBezTo>
                    <a:pt x="149" y="252"/>
                    <a:pt x="133" y="249"/>
                    <a:pt x="118" y="249"/>
                  </a:cubicBezTo>
                  <a:lnTo>
                    <a:pt x="238" y="128"/>
                  </a:lnTo>
                  <a:cubicBezTo>
                    <a:pt x="256" y="110"/>
                    <a:pt x="283" y="105"/>
                    <a:pt x="309" y="111"/>
                  </a:cubicBezTo>
                  <a:cubicBezTo>
                    <a:pt x="309" y="111"/>
                    <a:pt x="163" y="258"/>
                    <a:pt x="163" y="258"/>
                  </a:cubicBezTo>
                  <a:close/>
                  <a:moveTo>
                    <a:pt x="163" y="258"/>
                  </a:moveTo>
                  <a:close/>
                  <a:moveTo>
                    <a:pt x="230" y="316"/>
                  </a:moveTo>
                  <a:cubicBezTo>
                    <a:pt x="224" y="306"/>
                    <a:pt x="217" y="297"/>
                    <a:pt x="209" y="289"/>
                  </a:cubicBezTo>
                  <a:cubicBezTo>
                    <a:pt x="200" y="279"/>
                    <a:pt x="189" y="272"/>
                    <a:pt x="178" y="266"/>
                  </a:cubicBezTo>
                  <a:lnTo>
                    <a:pt x="326" y="117"/>
                  </a:lnTo>
                  <a:cubicBezTo>
                    <a:pt x="337" y="122"/>
                    <a:pt x="348" y="130"/>
                    <a:pt x="358" y="140"/>
                  </a:cubicBezTo>
                  <a:cubicBezTo>
                    <a:pt x="367" y="148"/>
                    <a:pt x="373" y="157"/>
                    <a:pt x="378" y="167"/>
                  </a:cubicBezTo>
                  <a:cubicBezTo>
                    <a:pt x="378" y="167"/>
                    <a:pt x="230" y="316"/>
                    <a:pt x="230" y="316"/>
                  </a:cubicBezTo>
                  <a:close/>
                  <a:moveTo>
                    <a:pt x="230" y="316"/>
                  </a:moveTo>
                  <a:close/>
                  <a:moveTo>
                    <a:pt x="249" y="371"/>
                  </a:moveTo>
                  <a:cubicBezTo>
                    <a:pt x="248" y="357"/>
                    <a:pt x="243" y="343"/>
                    <a:pt x="238" y="330"/>
                  </a:cubicBezTo>
                  <a:lnTo>
                    <a:pt x="384" y="183"/>
                  </a:lnTo>
                  <a:cubicBezTo>
                    <a:pt x="394" y="211"/>
                    <a:pt x="389" y="241"/>
                    <a:pt x="369" y="261"/>
                  </a:cubicBezTo>
                  <a:cubicBezTo>
                    <a:pt x="369" y="261"/>
                    <a:pt x="369" y="261"/>
                    <a:pt x="369" y="261"/>
                  </a:cubicBezTo>
                  <a:lnTo>
                    <a:pt x="369" y="261"/>
                  </a:lnTo>
                  <a:lnTo>
                    <a:pt x="249" y="382"/>
                  </a:lnTo>
                  <a:cubicBezTo>
                    <a:pt x="249" y="378"/>
                    <a:pt x="249" y="375"/>
                    <a:pt x="249" y="371"/>
                  </a:cubicBezTo>
                  <a:close/>
                  <a:moveTo>
                    <a:pt x="457" y="41"/>
                  </a:moveTo>
                  <a:cubicBezTo>
                    <a:pt x="431" y="15"/>
                    <a:pt x="397" y="0"/>
                    <a:pt x="364" y="0"/>
                  </a:cubicBezTo>
                  <a:cubicBezTo>
                    <a:pt x="336" y="0"/>
                    <a:pt x="311" y="11"/>
                    <a:pt x="292" y="29"/>
                  </a:cubicBezTo>
                  <a:lnTo>
                    <a:pt x="216" y="106"/>
                  </a:lnTo>
                  <a:cubicBezTo>
                    <a:pt x="216" y="106"/>
                    <a:pt x="216" y="106"/>
                    <a:pt x="215" y="106"/>
                  </a:cubicBezTo>
                  <a:cubicBezTo>
                    <a:pt x="215" y="107"/>
                    <a:pt x="215" y="107"/>
                    <a:pt x="215" y="107"/>
                  </a:cubicBezTo>
                  <a:lnTo>
                    <a:pt x="215" y="107"/>
                  </a:lnTo>
                  <a:lnTo>
                    <a:pt x="55" y="269"/>
                  </a:lnTo>
                  <a:cubicBezTo>
                    <a:pt x="47" y="276"/>
                    <a:pt x="42" y="285"/>
                    <a:pt x="39" y="295"/>
                  </a:cubicBezTo>
                  <a:lnTo>
                    <a:pt x="2" y="428"/>
                  </a:lnTo>
                  <a:cubicBezTo>
                    <a:pt x="2" y="428"/>
                    <a:pt x="0" y="439"/>
                    <a:pt x="0" y="444"/>
                  </a:cubicBezTo>
                  <a:cubicBezTo>
                    <a:pt x="0" y="474"/>
                    <a:pt x="24" y="498"/>
                    <a:pt x="54" y="498"/>
                  </a:cubicBezTo>
                  <a:cubicBezTo>
                    <a:pt x="60" y="498"/>
                    <a:pt x="72" y="496"/>
                    <a:pt x="72" y="495"/>
                  </a:cubicBezTo>
                  <a:lnTo>
                    <a:pt x="204" y="461"/>
                  </a:lnTo>
                  <a:cubicBezTo>
                    <a:pt x="214" y="458"/>
                    <a:pt x="223" y="452"/>
                    <a:pt x="231" y="445"/>
                  </a:cubicBezTo>
                  <a:lnTo>
                    <a:pt x="468" y="205"/>
                  </a:lnTo>
                  <a:cubicBezTo>
                    <a:pt x="511" y="162"/>
                    <a:pt x="506" y="90"/>
                    <a:pt x="457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19513" y="2446456"/>
            <a:ext cx="644525" cy="1608019"/>
            <a:chOff x="3719513" y="2446456"/>
            <a:chExt cx="644525" cy="1608019"/>
          </a:xfrm>
        </p:grpSpPr>
        <p:sp>
          <p:nvSpPr>
            <p:cNvPr id="13" name="Freeform 11"/>
            <p:cNvSpPr/>
            <p:nvPr/>
          </p:nvSpPr>
          <p:spPr bwMode="auto">
            <a:xfrm>
              <a:off x="3832225" y="2446456"/>
              <a:ext cx="420688" cy="1371600"/>
            </a:xfrm>
            <a:custGeom>
              <a:avLst/>
              <a:gdLst>
                <a:gd name="T0" fmla="*/ 0 w 1003"/>
                <a:gd name="T1" fmla="*/ 3731 h 3731"/>
                <a:gd name="T2" fmla="*/ 1003 w 1003"/>
                <a:gd name="T3" fmla="*/ 3731 h 3731"/>
                <a:gd name="T4" fmla="*/ 1003 w 1003"/>
                <a:gd name="T5" fmla="*/ 502 h 3731"/>
                <a:gd name="T6" fmla="*/ 502 w 1003"/>
                <a:gd name="T7" fmla="*/ 0 h 3731"/>
                <a:gd name="T8" fmla="*/ 0 w 1003"/>
                <a:gd name="T9" fmla="*/ 502 h 3731"/>
                <a:gd name="T10" fmla="*/ 0 w 1003"/>
                <a:gd name="T11" fmla="*/ 3731 h 3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3" h="3731">
                  <a:moveTo>
                    <a:pt x="0" y="3731"/>
                  </a:moveTo>
                  <a:lnTo>
                    <a:pt x="1003" y="3731"/>
                  </a:lnTo>
                  <a:lnTo>
                    <a:pt x="1003" y="502"/>
                  </a:lnTo>
                  <a:cubicBezTo>
                    <a:pt x="1003" y="225"/>
                    <a:pt x="779" y="0"/>
                    <a:pt x="502" y="0"/>
                  </a:cubicBezTo>
                  <a:cubicBezTo>
                    <a:pt x="224" y="0"/>
                    <a:pt x="0" y="225"/>
                    <a:pt x="0" y="502"/>
                  </a:cubicBezTo>
                  <a:lnTo>
                    <a:pt x="0" y="37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719513" y="3409950"/>
              <a:ext cx="644525" cy="6445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3832225" y="3521075"/>
              <a:ext cx="420688" cy="422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3970338" y="3627438"/>
              <a:ext cx="142875" cy="209550"/>
            </a:xfrm>
            <a:custGeom>
              <a:avLst/>
              <a:gdLst>
                <a:gd name="T0" fmla="*/ 243 w 341"/>
                <a:gd name="T1" fmla="*/ 327 h 498"/>
                <a:gd name="T2" fmla="*/ 98 w 341"/>
                <a:gd name="T3" fmla="*/ 327 h 498"/>
                <a:gd name="T4" fmla="*/ 72 w 341"/>
                <a:gd name="T5" fmla="*/ 277 h 498"/>
                <a:gd name="T6" fmla="*/ 31 w 341"/>
                <a:gd name="T7" fmla="*/ 171 h 498"/>
                <a:gd name="T8" fmla="*/ 171 w 341"/>
                <a:gd name="T9" fmla="*/ 31 h 498"/>
                <a:gd name="T10" fmla="*/ 310 w 341"/>
                <a:gd name="T11" fmla="*/ 171 h 498"/>
                <a:gd name="T12" fmla="*/ 269 w 341"/>
                <a:gd name="T13" fmla="*/ 277 h 498"/>
                <a:gd name="T14" fmla="*/ 243 w 341"/>
                <a:gd name="T15" fmla="*/ 327 h 498"/>
                <a:gd name="T16" fmla="*/ 170 w 341"/>
                <a:gd name="T17" fmla="*/ 78 h 498"/>
                <a:gd name="T18" fmla="*/ 77 w 341"/>
                <a:gd name="T19" fmla="*/ 172 h 498"/>
                <a:gd name="T20" fmla="*/ 85 w 341"/>
                <a:gd name="T21" fmla="*/ 180 h 498"/>
                <a:gd name="T22" fmla="*/ 93 w 341"/>
                <a:gd name="T23" fmla="*/ 172 h 498"/>
                <a:gd name="T24" fmla="*/ 170 w 341"/>
                <a:gd name="T25" fmla="*/ 94 h 498"/>
                <a:gd name="T26" fmla="*/ 178 w 341"/>
                <a:gd name="T27" fmla="*/ 86 h 498"/>
                <a:gd name="T28" fmla="*/ 170 w 341"/>
                <a:gd name="T29" fmla="*/ 78 h 498"/>
                <a:gd name="T30" fmla="*/ 171 w 341"/>
                <a:gd name="T31" fmla="*/ 467 h 498"/>
                <a:gd name="T32" fmla="*/ 140 w 341"/>
                <a:gd name="T33" fmla="*/ 448 h 498"/>
                <a:gd name="T34" fmla="*/ 205 w 341"/>
                <a:gd name="T35" fmla="*/ 440 h 498"/>
                <a:gd name="T36" fmla="*/ 171 w 341"/>
                <a:gd name="T37" fmla="*/ 467 h 498"/>
                <a:gd name="T38" fmla="*/ 120 w 341"/>
                <a:gd name="T39" fmla="*/ 388 h 498"/>
                <a:gd name="T40" fmla="*/ 110 w 341"/>
                <a:gd name="T41" fmla="*/ 358 h 498"/>
                <a:gd name="T42" fmla="*/ 231 w 341"/>
                <a:gd name="T43" fmla="*/ 358 h 498"/>
                <a:gd name="T44" fmla="*/ 226 w 341"/>
                <a:gd name="T45" fmla="*/ 375 h 498"/>
                <a:gd name="T46" fmla="*/ 120 w 341"/>
                <a:gd name="T47" fmla="*/ 388 h 498"/>
                <a:gd name="T48" fmla="*/ 211 w 341"/>
                <a:gd name="T49" fmla="*/ 423 h 498"/>
                <a:gd name="T50" fmla="*/ 134 w 341"/>
                <a:gd name="T51" fmla="*/ 433 h 498"/>
                <a:gd name="T52" fmla="*/ 125 w 341"/>
                <a:gd name="T53" fmla="*/ 403 h 498"/>
                <a:gd name="T54" fmla="*/ 124 w 341"/>
                <a:gd name="T55" fmla="*/ 403 h 498"/>
                <a:gd name="T56" fmla="*/ 220 w 341"/>
                <a:gd name="T57" fmla="*/ 391 h 498"/>
                <a:gd name="T58" fmla="*/ 216 w 341"/>
                <a:gd name="T59" fmla="*/ 405 h 498"/>
                <a:gd name="T60" fmla="*/ 211 w 341"/>
                <a:gd name="T61" fmla="*/ 423 h 498"/>
                <a:gd name="T62" fmla="*/ 171 w 341"/>
                <a:gd name="T63" fmla="*/ 0 h 498"/>
                <a:gd name="T64" fmla="*/ 0 w 341"/>
                <a:gd name="T65" fmla="*/ 171 h 498"/>
                <a:gd name="T66" fmla="*/ 78 w 341"/>
                <a:gd name="T67" fmla="*/ 359 h 498"/>
                <a:gd name="T68" fmla="*/ 171 w 341"/>
                <a:gd name="T69" fmla="*/ 498 h 498"/>
                <a:gd name="T70" fmla="*/ 263 w 341"/>
                <a:gd name="T71" fmla="*/ 360 h 498"/>
                <a:gd name="T72" fmla="*/ 341 w 341"/>
                <a:gd name="T73" fmla="*/ 171 h 498"/>
                <a:gd name="T74" fmla="*/ 171 w 341"/>
                <a:gd name="T7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1" h="498">
                  <a:moveTo>
                    <a:pt x="243" y="327"/>
                  </a:moveTo>
                  <a:lnTo>
                    <a:pt x="98" y="327"/>
                  </a:lnTo>
                  <a:cubicBezTo>
                    <a:pt x="90" y="310"/>
                    <a:pt x="81" y="294"/>
                    <a:pt x="72" y="277"/>
                  </a:cubicBezTo>
                  <a:cubicBezTo>
                    <a:pt x="52" y="241"/>
                    <a:pt x="31" y="203"/>
                    <a:pt x="31" y="171"/>
                  </a:cubicBezTo>
                  <a:cubicBezTo>
                    <a:pt x="31" y="94"/>
                    <a:pt x="93" y="31"/>
                    <a:pt x="171" y="31"/>
                  </a:cubicBezTo>
                  <a:cubicBezTo>
                    <a:pt x="248" y="31"/>
                    <a:pt x="310" y="94"/>
                    <a:pt x="310" y="171"/>
                  </a:cubicBezTo>
                  <a:cubicBezTo>
                    <a:pt x="310" y="203"/>
                    <a:pt x="289" y="241"/>
                    <a:pt x="269" y="277"/>
                  </a:cubicBezTo>
                  <a:cubicBezTo>
                    <a:pt x="260" y="294"/>
                    <a:pt x="251" y="310"/>
                    <a:pt x="243" y="327"/>
                  </a:cubicBezTo>
                  <a:close/>
                  <a:moveTo>
                    <a:pt x="170" y="78"/>
                  </a:moveTo>
                  <a:cubicBezTo>
                    <a:pt x="119" y="78"/>
                    <a:pt x="77" y="120"/>
                    <a:pt x="77" y="172"/>
                  </a:cubicBezTo>
                  <a:cubicBezTo>
                    <a:pt x="77" y="176"/>
                    <a:pt x="81" y="180"/>
                    <a:pt x="85" y="180"/>
                  </a:cubicBezTo>
                  <a:cubicBezTo>
                    <a:pt x="89" y="180"/>
                    <a:pt x="93" y="176"/>
                    <a:pt x="93" y="172"/>
                  </a:cubicBezTo>
                  <a:cubicBezTo>
                    <a:pt x="93" y="129"/>
                    <a:pt x="128" y="94"/>
                    <a:pt x="170" y="94"/>
                  </a:cubicBezTo>
                  <a:cubicBezTo>
                    <a:pt x="175" y="94"/>
                    <a:pt x="178" y="91"/>
                    <a:pt x="178" y="86"/>
                  </a:cubicBezTo>
                  <a:cubicBezTo>
                    <a:pt x="178" y="82"/>
                    <a:pt x="175" y="78"/>
                    <a:pt x="170" y="78"/>
                  </a:cubicBezTo>
                  <a:close/>
                  <a:moveTo>
                    <a:pt x="171" y="467"/>
                  </a:moveTo>
                  <a:cubicBezTo>
                    <a:pt x="155" y="467"/>
                    <a:pt x="147" y="465"/>
                    <a:pt x="140" y="448"/>
                  </a:cubicBezTo>
                  <a:lnTo>
                    <a:pt x="205" y="440"/>
                  </a:lnTo>
                  <a:cubicBezTo>
                    <a:pt x="196" y="465"/>
                    <a:pt x="189" y="467"/>
                    <a:pt x="171" y="467"/>
                  </a:cubicBezTo>
                  <a:close/>
                  <a:moveTo>
                    <a:pt x="120" y="388"/>
                  </a:moveTo>
                  <a:cubicBezTo>
                    <a:pt x="117" y="379"/>
                    <a:pt x="114" y="369"/>
                    <a:pt x="110" y="358"/>
                  </a:cubicBezTo>
                  <a:lnTo>
                    <a:pt x="231" y="358"/>
                  </a:lnTo>
                  <a:cubicBezTo>
                    <a:pt x="229" y="364"/>
                    <a:pt x="227" y="369"/>
                    <a:pt x="226" y="375"/>
                  </a:cubicBezTo>
                  <a:cubicBezTo>
                    <a:pt x="226" y="375"/>
                    <a:pt x="120" y="388"/>
                    <a:pt x="120" y="388"/>
                  </a:cubicBezTo>
                  <a:close/>
                  <a:moveTo>
                    <a:pt x="211" y="423"/>
                  </a:moveTo>
                  <a:lnTo>
                    <a:pt x="134" y="433"/>
                  </a:lnTo>
                  <a:cubicBezTo>
                    <a:pt x="131" y="425"/>
                    <a:pt x="128" y="416"/>
                    <a:pt x="125" y="403"/>
                  </a:cubicBezTo>
                  <a:cubicBezTo>
                    <a:pt x="124" y="403"/>
                    <a:pt x="124" y="403"/>
                    <a:pt x="124" y="403"/>
                  </a:cubicBezTo>
                  <a:lnTo>
                    <a:pt x="220" y="391"/>
                  </a:lnTo>
                  <a:cubicBezTo>
                    <a:pt x="219" y="396"/>
                    <a:pt x="218" y="400"/>
                    <a:pt x="216" y="405"/>
                  </a:cubicBezTo>
                  <a:cubicBezTo>
                    <a:pt x="214" y="412"/>
                    <a:pt x="212" y="418"/>
                    <a:pt x="211" y="423"/>
                  </a:cubicBezTo>
                  <a:close/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34"/>
                    <a:pt x="57" y="301"/>
                    <a:pt x="78" y="359"/>
                  </a:cubicBezTo>
                  <a:cubicBezTo>
                    <a:pt x="109" y="446"/>
                    <a:pt x="106" y="498"/>
                    <a:pt x="171" y="498"/>
                  </a:cubicBezTo>
                  <a:cubicBezTo>
                    <a:pt x="237" y="498"/>
                    <a:pt x="232" y="446"/>
                    <a:pt x="263" y="360"/>
                  </a:cubicBezTo>
                  <a:cubicBezTo>
                    <a:pt x="284" y="301"/>
                    <a:pt x="341" y="234"/>
                    <a:pt x="341" y="171"/>
                  </a:cubicBezTo>
                  <a:cubicBezTo>
                    <a:pt x="341" y="77"/>
                    <a:pt x="265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60650" y="1803400"/>
            <a:ext cx="642938" cy="2251075"/>
            <a:chOff x="2660650" y="1803400"/>
            <a:chExt cx="642938" cy="2251075"/>
          </a:xfrm>
        </p:grpSpPr>
        <p:sp>
          <p:nvSpPr>
            <p:cNvPr id="10" name="Freeform 8"/>
            <p:cNvSpPr/>
            <p:nvPr/>
          </p:nvSpPr>
          <p:spPr bwMode="auto">
            <a:xfrm>
              <a:off x="2771775" y="1803400"/>
              <a:ext cx="420688" cy="2103120"/>
            </a:xfrm>
            <a:custGeom>
              <a:avLst/>
              <a:gdLst>
                <a:gd name="T0" fmla="*/ 0 w 1003"/>
                <a:gd name="T1" fmla="*/ 5635 h 5635"/>
                <a:gd name="T2" fmla="*/ 1003 w 1003"/>
                <a:gd name="T3" fmla="*/ 5635 h 5635"/>
                <a:gd name="T4" fmla="*/ 1003 w 1003"/>
                <a:gd name="T5" fmla="*/ 502 h 5635"/>
                <a:gd name="T6" fmla="*/ 502 w 1003"/>
                <a:gd name="T7" fmla="*/ 0 h 5635"/>
                <a:gd name="T8" fmla="*/ 0 w 1003"/>
                <a:gd name="T9" fmla="*/ 502 h 5635"/>
                <a:gd name="T10" fmla="*/ 0 w 1003"/>
                <a:gd name="T11" fmla="*/ 5635 h 5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3" h="5635">
                  <a:moveTo>
                    <a:pt x="0" y="5635"/>
                  </a:moveTo>
                  <a:lnTo>
                    <a:pt x="1003" y="5635"/>
                  </a:lnTo>
                  <a:lnTo>
                    <a:pt x="1003" y="502"/>
                  </a:lnTo>
                  <a:cubicBezTo>
                    <a:pt x="1003" y="225"/>
                    <a:pt x="779" y="0"/>
                    <a:pt x="502" y="0"/>
                  </a:cubicBezTo>
                  <a:cubicBezTo>
                    <a:pt x="224" y="0"/>
                    <a:pt x="0" y="225"/>
                    <a:pt x="0" y="502"/>
                  </a:cubicBezTo>
                  <a:lnTo>
                    <a:pt x="0" y="5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660650" y="3409950"/>
              <a:ext cx="642938" cy="644525"/>
              <a:chOff x="2660650" y="3409950"/>
              <a:chExt cx="642938" cy="644525"/>
            </a:xfrm>
          </p:grpSpPr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2660650" y="3409950"/>
                <a:ext cx="642938" cy="6445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" name="Oval 10"/>
              <p:cNvSpPr>
                <a:spLocks noChangeArrowheads="1"/>
              </p:cNvSpPr>
              <p:nvPr/>
            </p:nvSpPr>
            <p:spPr bwMode="auto">
              <a:xfrm>
                <a:off x="2771775" y="3521075"/>
                <a:ext cx="420688" cy="422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2878138" y="3627438"/>
                <a:ext cx="207963" cy="209550"/>
              </a:xfrm>
              <a:custGeom>
                <a:avLst/>
                <a:gdLst>
                  <a:gd name="T0" fmla="*/ 342 w 498"/>
                  <a:gd name="T1" fmla="*/ 279 h 497"/>
                  <a:gd name="T2" fmla="*/ 279 w 498"/>
                  <a:gd name="T3" fmla="*/ 262 h 497"/>
                  <a:gd name="T4" fmla="*/ 274 w 498"/>
                  <a:gd name="T5" fmla="*/ 267 h 497"/>
                  <a:gd name="T6" fmla="*/ 256 w 498"/>
                  <a:gd name="T7" fmla="*/ 285 h 497"/>
                  <a:gd name="T8" fmla="*/ 227 w 498"/>
                  <a:gd name="T9" fmla="*/ 314 h 497"/>
                  <a:gd name="T10" fmla="*/ 217 w 498"/>
                  <a:gd name="T11" fmla="*/ 336 h 497"/>
                  <a:gd name="T12" fmla="*/ 217 w 498"/>
                  <a:gd name="T13" fmla="*/ 373 h 497"/>
                  <a:gd name="T14" fmla="*/ 186 w 498"/>
                  <a:gd name="T15" fmla="*/ 373 h 497"/>
                  <a:gd name="T16" fmla="*/ 155 w 498"/>
                  <a:gd name="T17" fmla="*/ 404 h 497"/>
                  <a:gd name="T18" fmla="*/ 155 w 498"/>
                  <a:gd name="T19" fmla="*/ 435 h 497"/>
                  <a:gd name="T20" fmla="*/ 119 w 498"/>
                  <a:gd name="T21" fmla="*/ 435 h 497"/>
                  <a:gd name="T22" fmla="*/ 97 w 498"/>
                  <a:gd name="T23" fmla="*/ 444 h 497"/>
                  <a:gd name="T24" fmla="*/ 75 w 498"/>
                  <a:gd name="T25" fmla="*/ 466 h 497"/>
                  <a:gd name="T26" fmla="*/ 31 w 498"/>
                  <a:gd name="T27" fmla="*/ 466 h 497"/>
                  <a:gd name="T28" fmla="*/ 31 w 498"/>
                  <a:gd name="T29" fmla="*/ 422 h 497"/>
                  <a:gd name="T30" fmla="*/ 212 w 498"/>
                  <a:gd name="T31" fmla="*/ 241 h 497"/>
                  <a:gd name="T32" fmla="*/ 212 w 498"/>
                  <a:gd name="T33" fmla="*/ 241 h 497"/>
                  <a:gd name="T34" fmla="*/ 235 w 498"/>
                  <a:gd name="T35" fmla="*/ 218 h 497"/>
                  <a:gd name="T36" fmla="*/ 217 w 498"/>
                  <a:gd name="T37" fmla="*/ 155 h 497"/>
                  <a:gd name="T38" fmla="*/ 342 w 498"/>
                  <a:gd name="T39" fmla="*/ 31 h 497"/>
                  <a:gd name="T40" fmla="*/ 467 w 498"/>
                  <a:gd name="T41" fmla="*/ 155 h 497"/>
                  <a:gd name="T42" fmla="*/ 342 w 498"/>
                  <a:gd name="T43" fmla="*/ 279 h 497"/>
                  <a:gd name="T44" fmla="*/ 385 w 498"/>
                  <a:gd name="T45" fmla="*/ 170 h 497"/>
                  <a:gd name="T46" fmla="*/ 326 w 498"/>
                  <a:gd name="T47" fmla="*/ 112 h 497"/>
                  <a:gd name="T48" fmla="*/ 360 w 498"/>
                  <a:gd name="T49" fmla="*/ 77 h 497"/>
                  <a:gd name="T50" fmla="*/ 419 w 498"/>
                  <a:gd name="T51" fmla="*/ 136 h 497"/>
                  <a:gd name="T52" fmla="*/ 385 w 498"/>
                  <a:gd name="T53" fmla="*/ 170 h 497"/>
                  <a:gd name="T54" fmla="*/ 432 w 498"/>
                  <a:gd name="T55" fmla="*/ 127 h 497"/>
                  <a:gd name="T56" fmla="*/ 369 w 498"/>
                  <a:gd name="T57" fmla="*/ 64 h 497"/>
                  <a:gd name="T58" fmla="*/ 355 w 498"/>
                  <a:gd name="T59" fmla="*/ 63 h 497"/>
                  <a:gd name="T60" fmla="*/ 311 w 498"/>
                  <a:gd name="T61" fmla="*/ 106 h 497"/>
                  <a:gd name="T62" fmla="*/ 311 w 498"/>
                  <a:gd name="T63" fmla="*/ 111 h 497"/>
                  <a:gd name="T64" fmla="*/ 313 w 498"/>
                  <a:gd name="T65" fmla="*/ 120 h 497"/>
                  <a:gd name="T66" fmla="*/ 376 w 498"/>
                  <a:gd name="T67" fmla="*/ 183 h 497"/>
                  <a:gd name="T68" fmla="*/ 390 w 498"/>
                  <a:gd name="T69" fmla="*/ 185 h 497"/>
                  <a:gd name="T70" fmla="*/ 434 w 498"/>
                  <a:gd name="T71" fmla="*/ 141 h 497"/>
                  <a:gd name="T72" fmla="*/ 435 w 498"/>
                  <a:gd name="T73" fmla="*/ 136 h 497"/>
                  <a:gd name="T74" fmla="*/ 432 w 498"/>
                  <a:gd name="T75" fmla="*/ 127 h 497"/>
                  <a:gd name="T76" fmla="*/ 342 w 498"/>
                  <a:gd name="T77" fmla="*/ 0 h 497"/>
                  <a:gd name="T78" fmla="*/ 186 w 498"/>
                  <a:gd name="T79" fmla="*/ 155 h 497"/>
                  <a:gd name="T80" fmla="*/ 198 w 498"/>
                  <a:gd name="T81" fmla="*/ 211 h 497"/>
                  <a:gd name="T82" fmla="*/ 8 w 498"/>
                  <a:gd name="T83" fmla="*/ 400 h 497"/>
                  <a:gd name="T84" fmla="*/ 0 w 498"/>
                  <a:gd name="T85" fmla="*/ 419 h 497"/>
                  <a:gd name="T86" fmla="*/ 0 w 498"/>
                  <a:gd name="T87" fmla="*/ 466 h 497"/>
                  <a:gd name="T88" fmla="*/ 31 w 498"/>
                  <a:gd name="T89" fmla="*/ 497 h 497"/>
                  <a:gd name="T90" fmla="*/ 77 w 498"/>
                  <a:gd name="T91" fmla="*/ 497 h 497"/>
                  <a:gd name="T92" fmla="*/ 96 w 498"/>
                  <a:gd name="T93" fmla="*/ 488 h 497"/>
                  <a:gd name="T94" fmla="*/ 119 w 498"/>
                  <a:gd name="T95" fmla="*/ 466 h 497"/>
                  <a:gd name="T96" fmla="*/ 155 w 498"/>
                  <a:gd name="T97" fmla="*/ 466 h 497"/>
                  <a:gd name="T98" fmla="*/ 186 w 498"/>
                  <a:gd name="T99" fmla="*/ 435 h 497"/>
                  <a:gd name="T100" fmla="*/ 186 w 498"/>
                  <a:gd name="T101" fmla="*/ 404 h 497"/>
                  <a:gd name="T102" fmla="*/ 217 w 498"/>
                  <a:gd name="T103" fmla="*/ 404 h 497"/>
                  <a:gd name="T104" fmla="*/ 249 w 498"/>
                  <a:gd name="T105" fmla="*/ 373 h 497"/>
                  <a:gd name="T106" fmla="*/ 249 w 498"/>
                  <a:gd name="T107" fmla="*/ 336 h 497"/>
                  <a:gd name="T108" fmla="*/ 285 w 498"/>
                  <a:gd name="T109" fmla="*/ 299 h 497"/>
                  <a:gd name="T110" fmla="*/ 342 w 498"/>
                  <a:gd name="T111" fmla="*/ 310 h 497"/>
                  <a:gd name="T112" fmla="*/ 498 w 498"/>
                  <a:gd name="T113" fmla="*/ 155 h 497"/>
                  <a:gd name="T114" fmla="*/ 342 w 498"/>
                  <a:gd name="T115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8" h="497">
                    <a:moveTo>
                      <a:pt x="342" y="279"/>
                    </a:moveTo>
                    <a:cubicBezTo>
                      <a:pt x="319" y="279"/>
                      <a:pt x="298" y="273"/>
                      <a:pt x="279" y="262"/>
                    </a:cubicBezTo>
                    <a:lnTo>
                      <a:pt x="274" y="267"/>
                    </a:lnTo>
                    <a:lnTo>
                      <a:pt x="256" y="285"/>
                    </a:lnTo>
                    <a:lnTo>
                      <a:pt x="227" y="314"/>
                    </a:lnTo>
                    <a:cubicBezTo>
                      <a:pt x="221" y="320"/>
                      <a:pt x="217" y="328"/>
                      <a:pt x="217" y="336"/>
                    </a:cubicBezTo>
                    <a:lnTo>
                      <a:pt x="217" y="373"/>
                    </a:lnTo>
                    <a:lnTo>
                      <a:pt x="186" y="373"/>
                    </a:lnTo>
                    <a:cubicBezTo>
                      <a:pt x="169" y="373"/>
                      <a:pt x="155" y="387"/>
                      <a:pt x="155" y="404"/>
                    </a:cubicBezTo>
                    <a:lnTo>
                      <a:pt x="155" y="435"/>
                    </a:lnTo>
                    <a:lnTo>
                      <a:pt x="119" y="435"/>
                    </a:lnTo>
                    <a:cubicBezTo>
                      <a:pt x="110" y="435"/>
                      <a:pt x="103" y="438"/>
                      <a:pt x="97" y="444"/>
                    </a:cubicBezTo>
                    <a:lnTo>
                      <a:pt x="75" y="466"/>
                    </a:lnTo>
                    <a:lnTo>
                      <a:pt x="31" y="466"/>
                    </a:lnTo>
                    <a:lnTo>
                      <a:pt x="31" y="422"/>
                    </a:lnTo>
                    <a:lnTo>
                      <a:pt x="212" y="241"/>
                    </a:lnTo>
                    <a:cubicBezTo>
                      <a:pt x="212" y="241"/>
                      <a:pt x="212" y="241"/>
                      <a:pt x="212" y="241"/>
                    </a:cubicBezTo>
                    <a:lnTo>
                      <a:pt x="235" y="218"/>
                    </a:lnTo>
                    <a:cubicBezTo>
                      <a:pt x="224" y="199"/>
                      <a:pt x="217" y="178"/>
                      <a:pt x="217" y="155"/>
                    </a:cubicBezTo>
                    <a:cubicBezTo>
                      <a:pt x="217" y="86"/>
                      <a:pt x="273" y="31"/>
                      <a:pt x="342" y="31"/>
                    </a:cubicBezTo>
                    <a:cubicBezTo>
                      <a:pt x="411" y="31"/>
                      <a:pt x="467" y="86"/>
                      <a:pt x="467" y="155"/>
                    </a:cubicBezTo>
                    <a:cubicBezTo>
                      <a:pt x="467" y="224"/>
                      <a:pt x="411" y="279"/>
                      <a:pt x="342" y="279"/>
                    </a:cubicBezTo>
                    <a:close/>
                    <a:moveTo>
                      <a:pt x="385" y="170"/>
                    </a:moveTo>
                    <a:cubicBezTo>
                      <a:pt x="362" y="154"/>
                      <a:pt x="342" y="134"/>
                      <a:pt x="326" y="112"/>
                    </a:cubicBezTo>
                    <a:cubicBezTo>
                      <a:pt x="332" y="94"/>
                      <a:pt x="343" y="83"/>
                      <a:pt x="360" y="77"/>
                    </a:cubicBezTo>
                    <a:cubicBezTo>
                      <a:pt x="383" y="94"/>
                      <a:pt x="403" y="113"/>
                      <a:pt x="419" y="136"/>
                    </a:cubicBezTo>
                    <a:cubicBezTo>
                      <a:pt x="413" y="153"/>
                      <a:pt x="402" y="164"/>
                      <a:pt x="385" y="170"/>
                    </a:cubicBezTo>
                    <a:close/>
                    <a:moveTo>
                      <a:pt x="432" y="127"/>
                    </a:moveTo>
                    <a:cubicBezTo>
                      <a:pt x="415" y="103"/>
                      <a:pt x="393" y="82"/>
                      <a:pt x="369" y="64"/>
                    </a:cubicBezTo>
                    <a:cubicBezTo>
                      <a:pt x="365" y="62"/>
                      <a:pt x="360" y="61"/>
                      <a:pt x="355" y="63"/>
                    </a:cubicBezTo>
                    <a:cubicBezTo>
                      <a:pt x="334" y="70"/>
                      <a:pt x="319" y="85"/>
                      <a:pt x="311" y="106"/>
                    </a:cubicBezTo>
                    <a:cubicBezTo>
                      <a:pt x="311" y="108"/>
                      <a:pt x="311" y="110"/>
                      <a:pt x="311" y="111"/>
                    </a:cubicBezTo>
                    <a:cubicBezTo>
                      <a:pt x="311" y="115"/>
                      <a:pt x="311" y="118"/>
                      <a:pt x="313" y="120"/>
                    </a:cubicBezTo>
                    <a:cubicBezTo>
                      <a:pt x="331" y="144"/>
                      <a:pt x="352" y="166"/>
                      <a:pt x="376" y="183"/>
                    </a:cubicBezTo>
                    <a:cubicBezTo>
                      <a:pt x="380" y="186"/>
                      <a:pt x="385" y="187"/>
                      <a:pt x="390" y="185"/>
                    </a:cubicBezTo>
                    <a:cubicBezTo>
                      <a:pt x="412" y="177"/>
                      <a:pt x="426" y="163"/>
                      <a:pt x="434" y="141"/>
                    </a:cubicBezTo>
                    <a:cubicBezTo>
                      <a:pt x="434" y="140"/>
                      <a:pt x="435" y="138"/>
                      <a:pt x="435" y="136"/>
                    </a:cubicBezTo>
                    <a:cubicBezTo>
                      <a:pt x="435" y="133"/>
                      <a:pt x="434" y="130"/>
                      <a:pt x="432" y="127"/>
                    </a:cubicBezTo>
                    <a:close/>
                    <a:moveTo>
                      <a:pt x="342" y="0"/>
                    </a:moveTo>
                    <a:cubicBezTo>
                      <a:pt x="256" y="0"/>
                      <a:pt x="186" y="69"/>
                      <a:pt x="186" y="155"/>
                    </a:cubicBezTo>
                    <a:cubicBezTo>
                      <a:pt x="186" y="175"/>
                      <a:pt x="190" y="194"/>
                      <a:pt x="198" y="211"/>
                    </a:cubicBezTo>
                    <a:lnTo>
                      <a:pt x="8" y="400"/>
                    </a:lnTo>
                    <a:cubicBezTo>
                      <a:pt x="3" y="406"/>
                      <a:pt x="0" y="411"/>
                      <a:pt x="0" y="419"/>
                    </a:cubicBezTo>
                    <a:lnTo>
                      <a:pt x="0" y="466"/>
                    </a:lnTo>
                    <a:cubicBezTo>
                      <a:pt x="0" y="483"/>
                      <a:pt x="14" y="497"/>
                      <a:pt x="31" y="497"/>
                    </a:cubicBezTo>
                    <a:lnTo>
                      <a:pt x="77" y="497"/>
                    </a:lnTo>
                    <a:cubicBezTo>
                      <a:pt x="86" y="497"/>
                      <a:pt x="91" y="494"/>
                      <a:pt x="96" y="488"/>
                    </a:cubicBezTo>
                    <a:lnTo>
                      <a:pt x="119" y="466"/>
                    </a:lnTo>
                    <a:lnTo>
                      <a:pt x="155" y="466"/>
                    </a:lnTo>
                    <a:cubicBezTo>
                      <a:pt x="172" y="466"/>
                      <a:pt x="186" y="452"/>
                      <a:pt x="186" y="435"/>
                    </a:cubicBezTo>
                    <a:lnTo>
                      <a:pt x="186" y="404"/>
                    </a:lnTo>
                    <a:lnTo>
                      <a:pt x="217" y="404"/>
                    </a:lnTo>
                    <a:cubicBezTo>
                      <a:pt x="235" y="404"/>
                      <a:pt x="249" y="390"/>
                      <a:pt x="249" y="373"/>
                    </a:cubicBezTo>
                    <a:lnTo>
                      <a:pt x="249" y="336"/>
                    </a:lnTo>
                    <a:lnTo>
                      <a:pt x="285" y="299"/>
                    </a:lnTo>
                    <a:cubicBezTo>
                      <a:pt x="303" y="306"/>
                      <a:pt x="322" y="310"/>
                      <a:pt x="342" y="310"/>
                    </a:cubicBezTo>
                    <a:cubicBezTo>
                      <a:pt x="428" y="310"/>
                      <a:pt x="498" y="241"/>
                      <a:pt x="498" y="155"/>
                    </a:cubicBezTo>
                    <a:cubicBezTo>
                      <a:pt x="498" y="69"/>
                      <a:pt x="428" y="0"/>
                      <a:pt x="3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600200" y="2116256"/>
            <a:ext cx="644525" cy="1938219"/>
            <a:chOff x="1600200" y="2116256"/>
            <a:chExt cx="644525" cy="1938219"/>
          </a:xfrm>
        </p:grpSpPr>
        <p:sp>
          <p:nvSpPr>
            <p:cNvPr id="7" name="Freeform 5"/>
            <p:cNvSpPr/>
            <p:nvPr/>
          </p:nvSpPr>
          <p:spPr bwMode="auto">
            <a:xfrm>
              <a:off x="1711325" y="2116256"/>
              <a:ext cx="420688" cy="1737360"/>
            </a:xfrm>
            <a:custGeom>
              <a:avLst/>
              <a:gdLst>
                <a:gd name="T0" fmla="*/ 0 w 1003"/>
                <a:gd name="T1" fmla="*/ 4516 h 4516"/>
                <a:gd name="T2" fmla="*/ 1003 w 1003"/>
                <a:gd name="T3" fmla="*/ 4516 h 4516"/>
                <a:gd name="T4" fmla="*/ 1003 w 1003"/>
                <a:gd name="T5" fmla="*/ 502 h 4516"/>
                <a:gd name="T6" fmla="*/ 501 w 1003"/>
                <a:gd name="T7" fmla="*/ 0 h 4516"/>
                <a:gd name="T8" fmla="*/ 0 w 1003"/>
                <a:gd name="T9" fmla="*/ 502 h 4516"/>
                <a:gd name="T10" fmla="*/ 0 w 1003"/>
                <a:gd name="T11" fmla="*/ 4516 h 4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3" h="4516">
                  <a:moveTo>
                    <a:pt x="0" y="4516"/>
                  </a:moveTo>
                  <a:lnTo>
                    <a:pt x="1003" y="4516"/>
                  </a:lnTo>
                  <a:lnTo>
                    <a:pt x="1003" y="502"/>
                  </a:lnTo>
                  <a:cubicBezTo>
                    <a:pt x="1003" y="224"/>
                    <a:pt x="779" y="0"/>
                    <a:pt x="501" y="0"/>
                  </a:cubicBezTo>
                  <a:cubicBezTo>
                    <a:pt x="224" y="0"/>
                    <a:pt x="0" y="224"/>
                    <a:pt x="0" y="502"/>
                  </a:cubicBezTo>
                  <a:lnTo>
                    <a:pt x="0" y="45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600200" y="3409950"/>
              <a:ext cx="644525" cy="644525"/>
              <a:chOff x="1600200" y="3409950"/>
              <a:chExt cx="644525" cy="644525"/>
            </a:xfrm>
          </p:grpSpPr>
          <p:sp>
            <p:nvSpPr>
              <p:cNvPr id="8" name="Oval 6"/>
              <p:cNvSpPr>
                <a:spLocks noChangeArrowheads="1"/>
              </p:cNvSpPr>
              <p:nvPr/>
            </p:nvSpPr>
            <p:spPr bwMode="auto">
              <a:xfrm>
                <a:off x="1600200" y="3409950"/>
                <a:ext cx="644525" cy="6445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1711325" y="3521075"/>
                <a:ext cx="420688" cy="422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1817688" y="3657600"/>
                <a:ext cx="207963" cy="149225"/>
              </a:xfrm>
              <a:custGeom>
                <a:avLst/>
                <a:gdLst>
                  <a:gd name="T0" fmla="*/ 381 w 497"/>
                  <a:gd name="T1" fmla="*/ 327 h 358"/>
                  <a:gd name="T2" fmla="*/ 381 w 497"/>
                  <a:gd name="T3" fmla="*/ 327 h 358"/>
                  <a:gd name="T4" fmla="*/ 101 w 497"/>
                  <a:gd name="T5" fmla="*/ 327 h 358"/>
                  <a:gd name="T6" fmla="*/ 31 w 497"/>
                  <a:gd name="T7" fmla="*/ 257 h 358"/>
                  <a:gd name="T8" fmla="*/ 66 w 497"/>
                  <a:gd name="T9" fmla="*/ 197 h 358"/>
                  <a:gd name="T10" fmla="*/ 80 w 497"/>
                  <a:gd name="T11" fmla="*/ 160 h 358"/>
                  <a:gd name="T12" fmla="*/ 78 w 497"/>
                  <a:gd name="T13" fmla="*/ 148 h 358"/>
                  <a:gd name="T14" fmla="*/ 116 w 497"/>
                  <a:gd name="T15" fmla="*/ 109 h 358"/>
                  <a:gd name="T16" fmla="*/ 137 w 497"/>
                  <a:gd name="T17" fmla="*/ 113 h 358"/>
                  <a:gd name="T18" fmla="*/ 166 w 497"/>
                  <a:gd name="T19" fmla="*/ 95 h 358"/>
                  <a:gd name="T20" fmla="*/ 264 w 497"/>
                  <a:gd name="T21" fmla="*/ 32 h 358"/>
                  <a:gd name="T22" fmla="*/ 372 w 497"/>
                  <a:gd name="T23" fmla="*/ 130 h 358"/>
                  <a:gd name="T24" fmla="*/ 397 w 497"/>
                  <a:gd name="T25" fmla="*/ 158 h 358"/>
                  <a:gd name="T26" fmla="*/ 466 w 497"/>
                  <a:gd name="T27" fmla="*/ 242 h 358"/>
                  <a:gd name="T28" fmla="*/ 381 w 497"/>
                  <a:gd name="T29" fmla="*/ 327 h 358"/>
                  <a:gd name="T30" fmla="*/ 402 w 497"/>
                  <a:gd name="T31" fmla="*/ 127 h 358"/>
                  <a:gd name="T32" fmla="*/ 264 w 497"/>
                  <a:gd name="T33" fmla="*/ 0 h 358"/>
                  <a:gd name="T34" fmla="*/ 137 w 497"/>
                  <a:gd name="T35" fmla="*/ 82 h 358"/>
                  <a:gd name="T36" fmla="*/ 116 w 497"/>
                  <a:gd name="T37" fmla="*/ 78 h 358"/>
                  <a:gd name="T38" fmla="*/ 46 w 497"/>
                  <a:gd name="T39" fmla="*/ 148 h 358"/>
                  <a:gd name="T40" fmla="*/ 50 w 497"/>
                  <a:gd name="T41" fmla="*/ 170 h 358"/>
                  <a:gd name="T42" fmla="*/ 0 w 497"/>
                  <a:gd name="T43" fmla="*/ 257 h 358"/>
                  <a:gd name="T44" fmla="*/ 101 w 497"/>
                  <a:gd name="T45" fmla="*/ 358 h 358"/>
                  <a:gd name="T46" fmla="*/ 101 w 497"/>
                  <a:gd name="T47" fmla="*/ 358 h 358"/>
                  <a:gd name="T48" fmla="*/ 381 w 497"/>
                  <a:gd name="T49" fmla="*/ 358 h 358"/>
                  <a:gd name="T50" fmla="*/ 381 w 497"/>
                  <a:gd name="T51" fmla="*/ 358 h 358"/>
                  <a:gd name="T52" fmla="*/ 497 w 497"/>
                  <a:gd name="T53" fmla="*/ 242 h 358"/>
                  <a:gd name="T54" fmla="*/ 402 w 497"/>
                  <a:gd name="T55" fmla="*/ 12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7" h="358">
                    <a:moveTo>
                      <a:pt x="381" y="327"/>
                    </a:moveTo>
                    <a:lnTo>
                      <a:pt x="381" y="327"/>
                    </a:lnTo>
                    <a:lnTo>
                      <a:pt x="101" y="327"/>
                    </a:lnTo>
                    <a:cubicBezTo>
                      <a:pt x="62" y="327"/>
                      <a:pt x="31" y="296"/>
                      <a:pt x="31" y="257"/>
                    </a:cubicBezTo>
                    <a:cubicBezTo>
                      <a:pt x="31" y="232"/>
                      <a:pt x="44" y="210"/>
                      <a:pt x="66" y="197"/>
                    </a:cubicBezTo>
                    <a:cubicBezTo>
                      <a:pt x="87" y="185"/>
                      <a:pt x="89" y="182"/>
                      <a:pt x="80" y="160"/>
                    </a:cubicBezTo>
                    <a:cubicBezTo>
                      <a:pt x="78" y="156"/>
                      <a:pt x="78" y="152"/>
                      <a:pt x="78" y="148"/>
                    </a:cubicBezTo>
                    <a:cubicBezTo>
                      <a:pt x="78" y="127"/>
                      <a:pt x="95" y="109"/>
                      <a:pt x="116" y="109"/>
                    </a:cubicBezTo>
                    <a:cubicBezTo>
                      <a:pt x="116" y="109"/>
                      <a:pt x="127" y="109"/>
                      <a:pt x="137" y="113"/>
                    </a:cubicBezTo>
                    <a:cubicBezTo>
                      <a:pt x="155" y="120"/>
                      <a:pt x="157" y="113"/>
                      <a:pt x="166" y="95"/>
                    </a:cubicBezTo>
                    <a:cubicBezTo>
                      <a:pt x="183" y="56"/>
                      <a:pt x="222" y="32"/>
                      <a:pt x="264" y="32"/>
                    </a:cubicBezTo>
                    <a:cubicBezTo>
                      <a:pt x="320" y="32"/>
                      <a:pt x="366" y="74"/>
                      <a:pt x="372" y="130"/>
                    </a:cubicBezTo>
                    <a:cubicBezTo>
                      <a:pt x="373" y="152"/>
                      <a:pt x="373" y="152"/>
                      <a:pt x="397" y="158"/>
                    </a:cubicBezTo>
                    <a:cubicBezTo>
                      <a:pt x="437" y="165"/>
                      <a:pt x="466" y="201"/>
                      <a:pt x="466" y="242"/>
                    </a:cubicBezTo>
                    <a:cubicBezTo>
                      <a:pt x="466" y="289"/>
                      <a:pt x="428" y="327"/>
                      <a:pt x="381" y="327"/>
                    </a:cubicBezTo>
                    <a:close/>
                    <a:moveTo>
                      <a:pt x="402" y="127"/>
                    </a:moveTo>
                    <a:cubicBezTo>
                      <a:pt x="396" y="56"/>
                      <a:pt x="337" y="0"/>
                      <a:pt x="264" y="0"/>
                    </a:cubicBezTo>
                    <a:cubicBezTo>
                      <a:pt x="208" y="0"/>
                      <a:pt x="160" y="34"/>
                      <a:pt x="137" y="82"/>
                    </a:cubicBezTo>
                    <a:cubicBezTo>
                      <a:pt x="131" y="80"/>
                      <a:pt x="124" y="78"/>
                      <a:pt x="116" y="78"/>
                    </a:cubicBezTo>
                    <a:cubicBezTo>
                      <a:pt x="78" y="78"/>
                      <a:pt x="46" y="110"/>
                      <a:pt x="46" y="148"/>
                    </a:cubicBezTo>
                    <a:cubicBezTo>
                      <a:pt x="46" y="156"/>
                      <a:pt x="48" y="163"/>
                      <a:pt x="50" y="170"/>
                    </a:cubicBezTo>
                    <a:cubicBezTo>
                      <a:pt x="20" y="188"/>
                      <a:pt x="0" y="220"/>
                      <a:pt x="0" y="257"/>
                    </a:cubicBezTo>
                    <a:cubicBezTo>
                      <a:pt x="0" y="313"/>
                      <a:pt x="45" y="358"/>
                      <a:pt x="101" y="358"/>
                    </a:cubicBezTo>
                    <a:lnTo>
                      <a:pt x="101" y="358"/>
                    </a:lnTo>
                    <a:lnTo>
                      <a:pt x="381" y="358"/>
                    </a:lnTo>
                    <a:lnTo>
                      <a:pt x="381" y="358"/>
                    </a:lnTo>
                    <a:cubicBezTo>
                      <a:pt x="445" y="358"/>
                      <a:pt x="497" y="306"/>
                      <a:pt x="497" y="242"/>
                    </a:cubicBezTo>
                    <a:cubicBezTo>
                      <a:pt x="497" y="185"/>
                      <a:pt x="456" y="137"/>
                      <a:pt x="402" y="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899275" y="1906706"/>
            <a:ext cx="644525" cy="2147769"/>
            <a:chOff x="6899275" y="1906706"/>
            <a:chExt cx="644525" cy="2147769"/>
          </a:xfrm>
        </p:grpSpPr>
        <p:sp>
          <p:nvSpPr>
            <p:cNvPr id="22" name="Freeform 20"/>
            <p:cNvSpPr/>
            <p:nvPr/>
          </p:nvSpPr>
          <p:spPr bwMode="auto">
            <a:xfrm>
              <a:off x="7011988" y="1906706"/>
              <a:ext cx="420688" cy="1920240"/>
            </a:xfrm>
            <a:custGeom>
              <a:avLst/>
              <a:gdLst>
                <a:gd name="T0" fmla="*/ 0 w 1004"/>
                <a:gd name="T1" fmla="*/ 5016 h 5016"/>
                <a:gd name="T2" fmla="*/ 1004 w 1004"/>
                <a:gd name="T3" fmla="*/ 5016 h 5016"/>
                <a:gd name="T4" fmla="*/ 1004 w 1004"/>
                <a:gd name="T5" fmla="*/ 502 h 5016"/>
                <a:gd name="T6" fmla="*/ 502 w 1004"/>
                <a:gd name="T7" fmla="*/ 0 h 5016"/>
                <a:gd name="T8" fmla="*/ 0 w 1004"/>
                <a:gd name="T9" fmla="*/ 502 h 5016"/>
                <a:gd name="T10" fmla="*/ 0 w 1004"/>
                <a:gd name="T11" fmla="*/ 5016 h 5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4" h="5016">
                  <a:moveTo>
                    <a:pt x="0" y="5016"/>
                  </a:moveTo>
                  <a:lnTo>
                    <a:pt x="1004" y="5016"/>
                  </a:lnTo>
                  <a:lnTo>
                    <a:pt x="1004" y="502"/>
                  </a:lnTo>
                  <a:cubicBezTo>
                    <a:pt x="1004" y="225"/>
                    <a:pt x="779" y="0"/>
                    <a:pt x="502" y="0"/>
                  </a:cubicBezTo>
                  <a:cubicBezTo>
                    <a:pt x="225" y="0"/>
                    <a:pt x="0" y="225"/>
                    <a:pt x="0" y="502"/>
                  </a:cubicBezTo>
                  <a:lnTo>
                    <a:pt x="0" y="5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6899275" y="3409950"/>
              <a:ext cx="644525" cy="6445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7011988" y="3521075"/>
              <a:ext cx="420688" cy="422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7116763" y="3630613"/>
              <a:ext cx="211138" cy="203200"/>
            </a:xfrm>
            <a:custGeom>
              <a:avLst/>
              <a:gdLst>
                <a:gd name="T0" fmla="*/ 369 w 502"/>
                <a:gd name="T1" fmla="*/ 286 h 482"/>
                <a:gd name="T2" fmla="*/ 359 w 502"/>
                <a:gd name="T3" fmla="*/ 316 h 482"/>
                <a:gd name="T4" fmla="*/ 381 w 502"/>
                <a:gd name="T5" fmla="*/ 447 h 482"/>
                <a:gd name="T6" fmla="*/ 268 w 502"/>
                <a:gd name="T7" fmla="*/ 387 h 482"/>
                <a:gd name="T8" fmla="*/ 251 w 502"/>
                <a:gd name="T9" fmla="*/ 382 h 482"/>
                <a:gd name="T10" fmla="*/ 233 w 502"/>
                <a:gd name="T11" fmla="*/ 387 h 482"/>
                <a:gd name="T12" fmla="*/ 121 w 502"/>
                <a:gd name="T13" fmla="*/ 447 h 482"/>
                <a:gd name="T14" fmla="*/ 143 w 502"/>
                <a:gd name="T15" fmla="*/ 316 h 482"/>
                <a:gd name="T16" fmla="*/ 133 w 502"/>
                <a:gd name="T17" fmla="*/ 286 h 482"/>
                <a:gd name="T18" fmla="*/ 38 w 502"/>
                <a:gd name="T19" fmla="*/ 191 h 482"/>
                <a:gd name="T20" fmla="*/ 167 w 502"/>
                <a:gd name="T21" fmla="*/ 172 h 482"/>
                <a:gd name="T22" fmla="*/ 194 w 502"/>
                <a:gd name="T23" fmla="*/ 152 h 482"/>
                <a:gd name="T24" fmla="*/ 251 w 502"/>
                <a:gd name="T25" fmla="*/ 35 h 482"/>
                <a:gd name="T26" fmla="*/ 307 w 502"/>
                <a:gd name="T27" fmla="*/ 152 h 482"/>
                <a:gd name="T28" fmla="*/ 334 w 502"/>
                <a:gd name="T29" fmla="*/ 172 h 482"/>
                <a:gd name="T30" fmla="*/ 463 w 502"/>
                <a:gd name="T31" fmla="*/ 191 h 482"/>
                <a:gd name="T32" fmla="*/ 369 w 502"/>
                <a:gd name="T33" fmla="*/ 286 h 482"/>
                <a:gd name="T34" fmla="*/ 497 w 502"/>
                <a:gd name="T35" fmla="*/ 180 h 482"/>
                <a:gd name="T36" fmla="*/ 469 w 502"/>
                <a:gd name="T37" fmla="*/ 157 h 482"/>
                <a:gd name="T38" fmla="*/ 339 w 502"/>
                <a:gd name="T39" fmla="*/ 137 h 482"/>
                <a:gd name="T40" fmla="*/ 283 w 502"/>
                <a:gd name="T41" fmla="*/ 21 h 482"/>
                <a:gd name="T42" fmla="*/ 251 w 502"/>
                <a:gd name="T43" fmla="*/ 0 h 482"/>
                <a:gd name="T44" fmla="*/ 218 w 502"/>
                <a:gd name="T45" fmla="*/ 21 h 482"/>
                <a:gd name="T46" fmla="*/ 162 w 502"/>
                <a:gd name="T47" fmla="*/ 137 h 482"/>
                <a:gd name="T48" fmla="*/ 33 w 502"/>
                <a:gd name="T49" fmla="*/ 157 h 482"/>
                <a:gd name="T50" fmla="*/ 4 w 502"/>
                <a:gd name="T51" fmla="*/ 180 h 482"/>
                <a:gd name="T52" fmla="*/ 12 w 502"/>
                <a:gd name="T53" fmla="*/ 216 h 482"/>
                <a:gd name="T54" fmla="*/ 107 w 502"/>
                <a:gd name="T55" fmla="*/ 310 h 482"/>
                <a:gd name="T56" fmla="*/ 85 w 502"/>
                <a:gd name="T57" fmla="*/ 442 h 482"/>
                <a:gd name="T58" fmla="*/ 100 w 502"/>
                <a:gd name="T59" fmla="*/ 476 h 482"/>
                <a:gd name="T60" fmla="*/ 121 w 502"/>
                <a:gd name="T61" fmla="*/ 482 h 482"/>
                <a:gd name="T62" fmla="*/ 138 w 502"/>
                <a:gd name="T63" fmla="*/ 478 h 482"/>
                <a:gd name="T64" fmla="*/ 251 w 502"/>
                <a:gd name="T65" fmla="*/ 417 h 482"/>
                <a:gd name="T66" fmla="*/ 364 w 502"/>
                <a:gd name="T67" fmla="*/ 478 h 482"/>
                <a:gd name="T68" fmla="*/ 381 w 502"/>
                <a:gd name="T69" fmla="*/ 482 h 482"/>
                <a:gd name="T70" fmla="*/ 402 w 502"/>
                <a:gd name="T71" fmla="*/ 476 h 482"/>
                <a:gd name="T72" fmla="*/ 416 w 502"/>
                <a:gd name="T73" fmla="*/ 442 h 482"/>
                <a:gd name="T74" fmla="*/ 394 w 502"/>
                <a:gd name="T75" fmla="*/ 310 h 482"/>
                <a:gd name="T76" fmla="*/ 489 w 502"/>
                <a:gd name="T77" fmla="*/ 216 h 482"/>
                <a:gd name="T78" fmla="*/ 497 w 502"/>
                <a:gd name="T79" fmla="*/ 18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2" h="482">
                  <a:moveTo>
                    <a:pt x="369" y="286"/>
                  </a:moveTo>
                  <a:cubicBezTo>
                    <a:pt x="361" y="294"/>
                    <a:pt x="357" y="305"/>
                    <a:pt x="359" y="316"/>
                  </a:cubicBezTo>
                  <a:lnTo>
                    <a:pt x="381" y="447"/>
                  </a:lnTo>
                  <a:lnTo>
                    <a:pt x="268" y="387"/>
                  </a:lnTo>
                  <a:cubicBezTo>
                    <a:pt x="263" y="384"/>
                    <a:pt x="257" y="382"/>
                    <a:pt x="251" y="382"/>
                  </a:cubicBezTo>
                  <a:cubicBezTo>
                    <a:pt x="245" y="382"/>
                    <a:pt x="239" y="384"/>
                    <a:pt x="233" y="387"/>
                  </a:cubicBezTo>
                  <a:lnTo>
                    <a:pt x="121" y="447"/>
                  </a:lnTo>
                  <a:lnTo>
                    <a:pt x="143" y="316"/>
                  </a:lnTo>
                  <a:cubicBezTo>
                    <a:pt x="144" y="305"/>
                    <a:pt x="141" y="294"/>
                    <a:pt x="133" y="286"/>
                  </a:cubicBezTo>
                  <a:lnTo>
                    <a:pt x="38" y="191"/>
                  </a:lnTo>
                  <a:lnTo>
                    <a:pt x="167" y="172"/>
                  </a:lnTo>
                  <a:cubicBezTo>
                    <a:pt x="179" y="170"/>
                    <a:pt x="189" y="163"/>
                    <a:pt x="194" y="152"/>
                  </a:cubicBezTo>
                  <a:lnTo>
                    <a:pt x="251" y="35"/>
                  </a:lnTo>
                  <a:lnTo>
                    <a:pt x="307" y="152"/>
                  </a:lnTo>
                  <a:cubicBezTo>
                    <a:pt x="312" y="163"/>
                    <a:pt x="322" y="170"/>
                    <a:pt x="334" y="172"/>
                  </a:cubicBezTo>
                  <a:lnTo>
                    <a:pt x="463" y="191"/>
                  </a:lnTo>
                  <a:cubicBezTo>
                    <a:pt x="463" y="191"/>
                    <a:pt x="369" y="286"/>
                    <a:pt x="369" y="286"/>
                  </a:cubicBezTo>
                  <a:close/>
                  <a:moveTo>
                    <a:pt x="497" y="180"/>
                  </a:moveTo>
                  <a:cubicBezTo>
                    <a:pt x="493" y="168"/>
                    <a:pt x="482" y="159"/>
                    <a:pt x="469" y="157"/>
                  </a:cubicBezTo>
                  <a:lnTo>
                    <a:pt x="339" y="137"/>
                  </a:lnTo>
                  <a:lnTo>
                    <a:pt x="283" y="21"/>
                  </a:lnTo>
                  <a:cubicBezTo>
                    <a:pt x="277" y="8"/>
                    <a:pt x="265" y="0"/>
                    <a:pt x="251" y="0"/>
                  </a:cubicBezTo>
                  <a:cubicBezTo>
                    <a:pt x="237" y="0"/>
                    <a:pt x="224" y="8"/>
                    <a:pt x="218" y="21"/>
                  </a:cubicBezTo>
                  <a:lnTo>
                    <a:pt x="162" y="137"/>
                  </a:lnTo>
                  <a:lnTo>
                    <a:pt x="33" y="157"/>
                  </a:lnTo>
                  <a:cubicBezTo>
                    <a:pt x="19" y="159"/>
                    <a:pt x="8" y="168"/>
                    <a:pt x="4" y="180"/>
                  </a:cubicBezTo>
                  <a:cubicBezTo>
                    <a:pt x="0" y="193"/>
                    <a:pt x="3" y="206"/>
                    <a:pt x="12" y="216"/>
                  </a:cubicBezTo>
                  <a:lnTo>
                    <a:pt x="107" y="310"/>
                  </a:lnTo>
                  <a:lnTo>
                    <a:pt x="85" y="442"/>
                  </a:lnTo>
                  <a:cubicBezTo>
                    <a:pt x="83" y="455"/>
                    <a:pt x="89" y="468"/>
                    <a:pt x="100" y="476"/>
                  </a:cubicBezTo>
                  <a:cubicBezTo>
                    <a:pt x="106" y="480"/>
                    <a:pt x="113" y="482"/>
                    <a:pt x="121" y="482"/>
                  </a:cubicBezTo>
                  <a:cubicBezTo>
                    <a:pt x="127" y="482"/>
                    <a:pt x="132" y="481"/>
                    <a:pt x="138" y="478"/>
                  </a:cubicBezTo>
                  <a:lnTo>
                    <a:pt x="251" y="417"/>
                  </a:lnTo>
                  <a:lnTo>
                    <a:pt x="364" y="478"/>
                  </a:lnTo>
                  <a:cubicBezTo>
                    <a:pt x="369" y="481"/>
                    <a:pt x="375" y="482"/>
                    <a:pt x="381" y="482"/>
                  </a:cubicBezTo>
                  <a:cubicBezTo>
                    <a:pt x="388" y="482"/>
                    <a:pt x="395" y="480"/>
                    <a:pt x="402" y="476"/>
                  </a:cubicBezTo>
                  <a:cubicBezTo>
                    <a:pt x="413" y="468"/>
                    <a:pt x="418" y="455"/>
                    <a:pt x="416" y="442"/>
                  </a:cubicBezTo>
                  <a:lnTo>
                    <a:pt x="394" y="310"/>
                  </a:lnTo>
                  <a:lnTo>
                    <a:pt x="489" y="216"/>
                  </a:lnTo>
                  <a:cubicBezTo>
                    <a:pt x="499" y="206"/>
                    <a:pt x="502" y="193"/>
                    <a:pt x="497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35110" y="1492429"/>
            <a:ext cx="1136974" cy="545082"/>
            <a:chOff x="1335110" y="1492429"/>
            <a:chExt cx="1136974" cy="545082"/>
          </a:xfrm>
        </p:grpSpPr>
        <p:sp>
          <p:nvSpPr>
            <p:cNvPr id="71" name="TextBox 70"/>
            <p:cNvSpPr txBox="1"/>
            <p:nvPr/>
          </p:nvSpPr>
          <p:spPr>
            <a:xfrm>
              <a:off x="1372840" y="1492429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335110" y="1775901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75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32497" y="1280994"/>
            <a:ext cx="1099244" cy="499284"/>
            <a:chOff x="2432497" y="1280994"/>
            <a:chExt cx="1099244" cy="499284"/>
          </a:xfrm>
        </p:grpSpPr>
        <p:sp>
          <p:nvSpPr>
            <p:cNvPr id="80" name="TextBox 79"/>
            <p:cNvSpPr txBox="1"/>
            <p:nvPr/>
          </p:nvSpPr>
          <p:spPr>
            <a:xfrm>
              <a:off x="2432497" y="1280994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432497" y="1518668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90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92153" y="1954658"/>
            <a:ext cx="1100038" cy="491798"/>
            <a:chOff x="3492153" y="1954658"/>
            <a:chExt cx="1100038" cy="491798"/>
          </a:xfrm>
        </p:grpSpPr>
        <p:sp>
          <p:nvSpPr>
            <p:cNvPr id="81" name="TextBox 80"/>
            <p:cNvSpPr txBox="1"/>
            <p:nvPr/>
          </p:nvSpPr>
          <p:spPr>
            <a:xfrm>
              <a:off x="3492947" y="1954658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2153" y="2184846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55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545193" y="2520116"/>
            <a:ext cx="1146242" cy="477202"/>
            <a:chOff x="4545193" y="2520116"/>
            <a:chExt cx="1146242" cy="477202"/>
          </a:xfrm>
        </p:grpSpPr>
        <p:sp>
          <p:nvSpPr>
            <p:cNvPr id="82" name="TextBox 81"/>
            <p:cNvSpPr txBox="1"/>
            <p:nvPr/>
          </p:nvSpPr>
          <p:spPr>
            <a:xfrm>
              <a:off x="4592191" y="2520116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545193" y="2735708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45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593480" y="1754039"/>
            <a:ext cx="1118024" cy="448002"/>
            <a:chOff x="5593480" y="1754039"/>
            <a:chExt cx="1118024" cy="448002"/>
          </a:xfrm>
        </p:grpSpPr>
        <p:sp>
          <p:nvSpPr>
            <p:cNvPr id="83" name="TextBox 82"/>
            <p:cNvSpPr txBox="1"/>
            <p:nvPr/>
          </p:nvSpPr>
          <p:spPr>
            <a:xfrm>
              <a:off x="5612260" y="1754039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593480" y="1940431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70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71915" y="1410912"/>
            <a:ext cx="1138833" cy="486002"/>
            <a:chOff x="6671915" y="1410912"/>
            <a:chExt cx="1138833" cy="486002"/>
          </a:xfrm>
        </p:grpSpPr>
        <p:sp>
          <p:nvSpPr>
            <p:cNvPr id="84" name="TextBox 83"/>
            <p:cNvSpPr txBox="1"/>
            <p:nvPr/>
          </p:nvSpPr>
          <p:spPr>
            <a:xfrm>
              <a:off x="6711504" y="1410912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6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71915" y="1635304"/>
              <a:ext cx="1099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80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万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57200" y="4356869"/>
            <a:ext cx="8115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分钟之内。</a:t>
            </a:r>
            <a:endParaRPr lang="zh-CN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57200" y="4123551"/>
            <a:ext cx="469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+mn-ea"/>
              </a:rPr>
              <a:t>单击此处添加标题</a:t>
            </a:r>
            <a:endParaRPr lang="en-US" sz="11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几何图形信息图表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43600" y="1463922"/>
            <a:ext cx="2362200" cy="879228"/>
            <a:chOff x="1587733" y="1338649"/>
            <a:chExt cx="1798049" cy="879228"/>
          </a:xfrm>
        </p:grpSpPr>
        <p:sp>
          <p:nvSpPr>
            <p:cNvPr id="73" name="TextBox 72"/>
            <p:cNvSpPr txBox="1"/>
            <p:nvPr/>
          </p:nvSpPr>
          <p:spPr>
            <a:xfrm>
              <a:off x="1587733" y="1571546"/>
              <a:ext cx="1798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87733" y="1338649"/>
              <a:ext cx="1605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962466" y="2589336"/>
            <a:ext cx="2362200" cy="879228"/>
            <a:chOff x="1587733" y="1338649"/>
            <a:chExt cx="1798049" cy="879228"/>
          </a:xfrm>
        </p:grpSpPr>
        <p:sp>
          <p:nvSpPr>
            <p:cNvPr id="88" name="TextBox 87"/>
            <p:cNvSpPr txBox="1"/>
            <p:nvPr/>
          </p:nvSpPr>
          <p:spPr>
            <a:xfrm>
              <a:off x="1587733" y="1571546"/>
              <a:ext cx="1798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87733" y="1338649"/>
              <a:ext cx="1605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962466" y="3714750"/>
            <a:ext cx="2362200" cy="879228"/>
            <a:chOff x="1587733" y="1338649"/>
            <a:chExt cx="1798049" cy="879228"/>
          </a:xfrm>
        </p:grpSpPr>
        <p:sp>
          <p:nvSpPr>
            <p:cNvPr id="91" name="TextBox 90"/>
            <p:cNvSpPr txBox="1"/>
            <p:nvPr/>
          </p:nvSpPr>
          <p:spPr>
            <a:xfrm>
              <a:off x="1587733" y="1571546"/>
              <a:ext cx="1798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87733" y="1338649"/>
              <a:ext cx="1605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03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8553" y="2088911"/>
            <a:ext cx="1378168" cy="1825141"/>
            <a:chOff x="918553" y="2088911"/>
            <a:chExt cx="1378168" cy="1825141"/>
          </a:xfrm>
        </p:grpSpPr>
        <p:sp>
          <p:nvSpPr>
            <p:cNvPr id="38" name="Freeform 7"/>
            <p:cNvSpPr/>
            <p:nvPr/>
          </p:nvSpPr>
          <p:spPr bwMode="auto">
            <a:xfrm>
              <a:off x="918553" y="2088911"/>
              <a:ext cx="1378168" cy="1825141"/>
            </a:xfrm>
            <a:custGeom>
              <a:avLst/>
              <a:gdLst>
                <a:gd name="T0" fmla="*/ 2268 w 2720"/>
                <a:gd name="T1" fmla="*/ 0 h 3598"/>
                <a:gd name="T2" fmla="*/ 2720 w 2720"/>
                <a:gd name="T3" fmla="*/ 29 h 3598"/>
                <a:gd name="T4" fmla="*/ 2358 w 2720"/>
                <a:gd name="T5" fmla="*/ 3576 h 3598"/>
                <a:gd name="T6" fmla="*/ 2354 w 2720"/>
                <a:gd name="T7" fmla="*/ 3598 h 3598"/>
                <a:gd name="T8" fmla="*/ 2340 w 2720"/>
                <a:gd name="T9" fmla="*/ 3598 h 3598"/>
                <a:gd name="T10" fmla="*/ 0 w 2720"/>
                <a:gd name="T11" fmla="*/ 810 h 3598"/>
                <a:gd name="T12" fmla="*/ 2268 w 2720"/>
                <a:gd name="T13" fmla="*/ 0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0" h="3598">
                  <a:moveTo>
                    <a:pt x="2268" y="0"/>
                  </a:moveTo>
                  <a:cubicBezTo>
                    <a:pt x="2421" y="0"/>
                    <a:pt x="2572" y="10"/>
                    <a:pt x="2720" y="29"/>
                  </a:cubicBezTo>
                  <a:lnTo>
                    <a:pt x="2358" y="3576"/>
                  </a:lnTo>
                  <a:lnTo>
                    <a:pt x="2354" y="3598"/>
                  </a:lnTo>
                  <a:lnTo>
                    <a:pt x="2340" y="3598"/>
                  </a:lnTo>
                  <a:lnTo>
                    <a:pt x="0" y="810"/>
                  </a:lnTo>
                  <a:cubicBezTo>
                    <a:pt x="618" y="304"/>
                    <a:pt x="1408" y="0"/>
                    <a:pt x="2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96" name="Freeform 25"/>
            <p:cNvSpPr>
              <a:spLocks noEditPoints="1"/>
            </p:cNvSpPr>
            <p:nvPr/>
          </p:nvSpPr>
          <p:spPr bwMode="auto">
            <a:xfrm>
              <a:off x="1560473" y="2488782"/>
              <a:ext cx="397006" cy="582275"/>
            </a:xfrm>
            <a:custGeom>
              <a:avLst/>
              <a:gdLst>
                <a:gd name="T0" fmla="*/ 243 w 341"/>
                <a:gd name="T1" fmla="*/ 327 h 498"/>
                <a:gd name="T2" fmla="*/ 98 w 341"/>
                <a:gd name="T3" fmla="*/ 327 h 498"/>
                <a:gd name="T4" fmla="*/ 72 w 341"/>
                <a:gd name="T5" fmla="*/ 277 h 498"/>
                <a:gd name="T6" fmla="*/ 31 w 341"/>
                <a:gd name="T7" fmla="*/ 171 h 498"/>
                <a:gd name="T8" fmla="*/ 171 w 341"/>
                <a:gd name="T9" fmla="*/ 31 h 498"/>
                <a:gd name="T10" fmla="*/ 310 w 341"/>
                <a:gd name="T11" fmla="*/ 171 h 498"/>
                <a:gd name="T12" fmla="*/ 269 w 341"/>
                <a:gd name="T13" fmla="*/ 277 h 498"/>
                <a:gd name="T14" fmla="*/ 243 w 341"/>
                <a:gd name="T15" fmla="*/ 327 h 498"/>
                <a:gd name="T16" fmla="*/ 170 w 341"/>
                <a:gd name="T17" fmla="*/ 78 h 498"/>
                <a:gd name="T18" fmla="*/ 77 w 341"/>
                <a:gd name="T19" fmla="*/ 172 h 498"/>
                <a:gd name="T20" fmla="*/ 85 w 341"/>
                <a:gd name="T21" fmla="*/ 180 h 498"/>
                <a:gd name="T22" fmla="*/ 93 w 341"/>
                <a:gd name="T23" fmla="*/ 172 h 498"/>
                <a:gd name="T24" fmla="*/ 170 w 341"/>
                <a:gd name="T25" fmla="*/ 94 h 498"/>
                <a:gd name="T26" fmla="*/ 178 w 341"/>
                <a:gd name="T27" fmla="*/ 86 h 498"/>
                <a:gd name="T28" fmla="*/ 170 w 341"/>
                <a:gd name="T29" fmla="*/ 78 h 498"/>
                <a:gd name="T30" fmla="*/ 171 w 341"/>
                <a:gd name="T31" fmla="*/ 467 h 498"/>
                <a:gd name="T32" fmla="*/ 140 w 341"/>
                <a:gd name="T33" fmla="*/ 448 h 498"/>
                <a:gd name="T34" fmla="*/ 205 w 341"/>
                <a:gd name="T35" fmla="*/ 440 h 498"/>
                <a:gd name="T36" fmla="*/ 171 w 341"/>
                <a:gd name="T37" fmla="*/ 467 h 498"/>
                <a:gd name="T38" fmla="*/ 120 w 341"/>
                <a:gd name="T39" fmla="*/ 388 h 498"/>
                <a:gd name="T40" fmla="*/ 110 w 341"/>
                <a:gd name="T41" fmla="*/ 358 h 498"/>
                <a:gd name="T42" fmla="*/ 231 w 341"/>
                <a:gd name="T43" fmla="*/ 358 h 498"/>
                <a:gd name="T44" fmla="*/ 226 w 341"/>
                <a:gd name="T45" fmla="*/ 375 h 498"/>
                <a:gd name="T46" fmla="*/ 120 w 341"/>
                <a:gd name="T47" fmla="*/ 388 h 498"/>
                <a:gd name="T48" fmla="*/ 211 w 341"/>
                <a:gd name="T49" fmla="*/ 423 h 498"/>
                <a:gd name="T50" fmla="*/ 134 w 341"/>
                <a:gd name="T51" fmla="*/ 433 h 498"/>
                <a:gd name="T52" fmla="*/ 125 w 341"/>
                <a:gd name="T53" fmla="*/ 403 h 498"/>
                <a:gd name="T54" fmla="*/ 124 w 341"/>
                <a:gd name="T55" fmla="*/ 403 h 498"/>
                <a:gd name="T56" fmla="*/ 220 w 341"/>
                <a:gd name="T57" fmla="*/ 391 h 498"/>
                <a:gd name="T58" fmla="*/ 216 w 341"/>
                <a:gd name="T59" fmla="*/ 405 h 498"/>
                <a:gd name="T60" fmla="*/ 211 w 341"/>
                <a:gd name="T61" fmla="*/ 423 h 498"/>
                <a:gd name="T62" fmla="*/ 171 w 341"/>
                <a:gd name="T63" fmla="*/ 0 h 498"/>
                <a:gd name="T64" fmla="*/ 0 w 341"/>
                <a:gd name="T65" fmla="*/ 171 h 498"/>
                <a:gd name="T66" fmla="*/ 78 w 341"/>
                <a:gd name="T67" fmla="*/ 359 h 498"/>
                <a:gd name="T68" fmla="*/ 171 w 341"/>
                <a:gd name="T69" fmla="*/ 498 h 498"/>
                <a:gd name="T70" fmla="*/ 263 w 341"/>
                <a:gd name="T71" fmla="*/ 360 h 498"/>
                <a:gd name="T72" fmla="*/ 341 w 341"/>
                <a:gd name="T73" fmla="*/ 171 h 498"/>
                <a:gd name="T74" fmla="*/ 171 w 341"/>
                <a:gd name="T7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1" h="498">
                  <a:moveTo>
                    <a:pt x="243" y="327"/>
                  </a:moveTo>
                  <a:lnTo>
                    <a:pt x="98" y="327"/>
                  </a:lnTo>
                  <a:cubicBezTo>
                    <a:pt x="90" y="310"/>
                    <a:pt x="81" y="294"/>
                    <a:pt x="72" y="277"/>
                  </a:cubicBezTo>
                  <a:cubicBezTo>
                    <a:pt x="52" y="241"/>
                    <a:pt x="31" y="203"/>
                    <a:pt x="31" y="171"/>
                  </a:cubicBezTo>
                  <a:cubicBezTo>
                    <a:pt x="31" y="94"/>
                    <a:pt x="93" y="31"/>
                    <a:pt x="171" y="31"/>
                  </a:cubicBezTo>
                  <a:cubicBezTo>
                    <a:pt x="248" y="31"/>
                    <a:pt x="310" y="94"/>
                    <a:pt x="310" y="171"/>
                  </a:cubicBezTo>
                  <a:cubicBezTo>
                    <a:pt x="310" y="203"/>
                    <a:pt x="289" y="241"/>
                    <a:pt x="269" y="277"/>
                  </a:cubicBezTo>
                  <a:cubicBezTo>
                    <a:pt x="260" y="294"/>
                    <a:pt x="251" y="310"/>
                    <a:pt x="243" y="327"/>
                  </a:cubicBezTo>
                  <a:close/>
                  <a:moveTo>
                    <a:pt x="170" y="78"/>
                  </a:moveTo>
                  <a:cubicBezTo>
                    <a:pt x="119" y="78"/>
                    <a:pt x="77" y="120"/>
                    <a:pt x="77" y="172"/>
                  </a:cubicBezTo>
                  <a:cubicBezTo>
                    <a:pt x="77" y="176"/>
                    <a:pt x="81" y="180"/>
                    <a:pt x="85" y="180"/>
                  </a:cubicBezTo>
                  <a:cubicBezTo>
                    <a:pt x="89" y="180"/>
                    <a:pt x="93" y="176"/>
                    <a:pt x="93" y="172"/>
                  </a:cubicBezTo>
                  <a:cubicBezTo>
                    <a:pt x="93" y="129"/>
                    <a:pt x="128" y="94"/>
                    <a:pt x="170" y="94"/>
                  </a:cubicBezTo>
                  <a:cubicBezTo>
                    <a:pt x="175" y="94"/>
                    <a:pt x="178" y="91"/>
                    <a:pt x="178" y="86"/>
                  </a:cubicBezTo>
                  <a:cubicBezTo>
                    <a:pt x="178" y="82"/>
                    <a:pt x="175" y="78"/>
                    <a:pt x="170" y="78"/>
                  </a:cubicBezTo>
                  <a:close/>
                  <a:moveTo>
                    <a:pt x="171" y="467"/>
                  </a:moveTo>
                  <a:cubicBezTo>
                    <a:pt x="155" y="467"/>
                    <a:pt x="147" y="465"/>
                    <a:pt x="140" y="448"/>
                  </a:cubicBezTo>
                  <a:lnTo>
                    <a:pt x="205" y="440"/>
                  </a:lnTo>
                  <a:cubicBezTo>
                    <a:pt x="196" y="465"/>
                    <a:pt x="189" y="467"/>
                    <a:pt x="171" y="467"/>
                  </a:cubicBezTo>
                  <a:close/>
                  <a:moveTo>
                    <a:pt x="120" y="388"/>
                  </a:moveTo>
                  <a:cubicBezTo>
                    <a:pt x="117" y="379"/>
                    <a:pt x="114" y="369"/>
                    <a:pt x="110" y="358"/>
                  </a:cubicBezTo>
                  <a:lnTo>
                    <a:pt x="231" y="358"/>
                  </a:lnTo>
                  <a:cubicBezTo>
                    <a:pt x="229" y="364"/>
                    <a:pt x="227" y="369"/>
                    <a:pt x="226" y="375"/>
                  </a:cubicBezTo>
                  <a:cubicBezTo>
                    <a:pt x="226" y="375"/>
                    <a:pt x="120" y="388"/>
                    <a:pt x="120" y="388"/>
                  </a:cubicBezTo>
                  <a:close/>
                  <a:moveTo>
                    <a:pt x="211" y="423"/>
                  </a:moveTo>
                  <a:lnTo>
                    <a:pt x="134" y="433"/>
                  </a:lnTo>
                  <a:cubicBezTo>
                    <a:pt x="131" y="425"/>
                    <a:pt x="128" y="416"/>
                    <a:pt x="125" y="403"/>
                  </a:cubicBezTo>
                  <a:cubicBezTo>
                    <a:pt x="124" y="403"/>
                    <a:pt x="124" y="403"/>
                    <a:pt x="124" y="403"/>
                  </a:cubicBezTo>
                  <a:lnTo>
                    <a:pt x="220" y="391"/>
                  </a:lnTo>
                  <a:cubicBezTo>
                    <a:pt x="219" y="396"/>
                    <a:pt x="218" y="400"/>
                    <a:pt x="216" y="405"/>
                  </a:cubicBezTo>
                  <a:cubicBezTo>
                    <a:pt x="214" y="412"/>
                    <a:pt x="212" y="418"/>
                    <a:pt x="211" y="423"/>
                  </a:cubicBezTo>
                  <a:close/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34"/>
                    <a:pt x="57" y="301"/>
                    <a:pt x="78" y="359"/>
                  </a:cubicBezTo>
                  <a:cubicBezTo>
                    <a:pt x="109" y="446"/>
                    <a:pt x="106" y="498"/>
                    <a:pt x="171" y="498"/>
                  </a:cubicBezTo>
                  <a:cubicBezTo>
                    <a:pt x="237" y="498"/>
                    <a:pt x="232" y="446"/>
                    <a:pt x="263" y="360"/>
                  </a:cubicBezTo>
                  <a:cubicBezTo>
                    <a:pt x="284" y="301"/>
                    <a:pt x="341" y="234"/>
                    <a:pt x="341" y="171"/>
                  </a:cubicBezTo>
                  <a:cubicBezTo>
                    <a:pt x="341" y="77"/>
                    <a:pt x="265" y="0"/>
                    <a:pt x="1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34707" y="1657350"/>
            <a:ext cx="1733948" cy="2245142"/>
            <a:chOff x="2134707" y="1657350"/>
            <a:chExt cx="1733948" cy="2245142"/>
          </a:xfrm>
        </p:grpSpPr>
        <p:sp>
          <p:nvSpPr>
            <p:cNvPr id="39" name="Freeform 8"/>
            <p:cNvSpPr/>
            <p:nvPr/>
          </p:nvSpPr>
          <p:spPr bwMode="auto">
            <a:xfrm>
              <a:off x="2134707" y="1657350"/>
              <a:ext cx="1733948" cy="2245142"/>
            </a:xfrm>
            <a:custGeom>
              <a:avLst/>
              <a:gdLst>
                <a:gd name="T0" fmla="*/ 3061 w 3423"/>
                <a:gd name="T1" fmla="*/ 1276 h 4425"/>
                <a:gd name="T2" fmla="*/ 3423 w 3423"/>
                <a:gd name="T3" fmla="*/ 1693 h 4425"/>
                <a:gd name="T4" fmla="*/ 35 w 3423"/>
                <a:gd name="T5" fmla="*/ 4410 h 4425"/>
                <a:gd name="T6" fmla="*/ 12 w 3423"/>
                <a:gd name="T7" fmla="*/ 4425 h 4425"/>
                <a:gd name="T8" fmla="*/ 0 w 3423"/>
                <a:gd name="T9" fmla="*/ 4413 h 4425"/>
                <a:gd name="T10" fmla="*/ 420 w 3423"/>
                <a:gd name="T11" fmla="*/ 0 h 4425"/>
                <a:gd name="T12" fmla="*/ 3061 w 3423"/>
                <a:gd name="T13" fmla="*/ 1276 h 4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3" h="4425">
                  <a:moveTo>
                    <a:pt x="3061" y="1276"/>
                  </a:moveTo>
                  <a:cubicBezTo>
                    <a:pt x="3192" y="1409"/>
                    <a:pt x="3312" y="1549"/>
                    <a:pt x="3423" y="1693"/>
                  </a:cubicBezTo>
                  <a:lnTo>
                    <a:pt x="35" y="4410"/>
                  </a:lnTo>
                  <a:lnTo>
                    <a:pt x="12" y="4425"/>
                  </a:lnTo>
                  <a:lnTo>
                    <a:pt x="0" y="4413"/>
                  </a:lnTo>
                  <a:lnTo>
                    <a:pt x="420" y="0"/>
                  </a:lnTo>
                  <a:cubicBezTo>
                    <a:pt x="1387" y="104"/>
                    <a:pt x="2325" y="530"/>
                    <a:pt x="3061" y="1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97" name="Freeform 26"/>
            <p:cNvSpPr>
              <a:spLocks noEditPoints="1"/>
            </p:cNvSpPr>
            <p:nvPr/>
          </p:nvSpPr>
          <p:spPr bwMode="auto">
            <a:xfrm>
              <a:off x="2521491" y="2352126"/>
              <a:ext cx="599939" cy="604517"/>
            </a:xfrm>
            <a:custGeom>
              <a:avLst/>
              <a:gdLst>
                <a:gd name="T0" fmla="*/ 342 w 498"/>
                <a:gd name="T1" fmla="*/ 279 h 497"/>
                <a:gd name="T2" fmla="*/ 279 w 498"/>
                <a:gd name="T3" fmla="*/ 262 h 497"/>
                <a:gd name="T4" fmla="*/ 274 w 498"/>
                <a:gd name="T5" fmla="*/ 267 h 497"/>
                <a:gd name="T6" fmla="*/ 256 w 498"/>
                <a:gd name="T7" fmla="*/ 285 h 497"/>
                <a:gd name="T8" fmla="*/ 227 w 498"/>
                <a:gd name="T9" fmla="*/ 314 h 497"/>
                <a:gd name="T10" fmla="*/ 217 w 498"/>
                <a:gd name="T11" fmla="*/ 336 h 497"/>
                <a:gd name="T12" fmla="*/ 217 w 498"/>
                <a:gd name="T13" fmla="*/ 373 h 497"/>
                <a:gd name="T14" fmla="*/ 186 w 498"/>
                <a:gd name="T15" fmla="*/ 373 h 497"/>
                <a:gd name="T16" fmla="*/ 155 w 498"/>
                <a:gd name="T17" fmla="*/ 404 h 497"/>
                <a:gd name="T18" fmla="*/ 155 w 498"/>
                <a:gd name="T19" fmla="*/ 435 h 497"/>
                <a:gd name="T20" fmla="*/ 119 w 498"/>
                <a:gd name="T21" fmla="*/ 435 h 497"/>
                <a:gd name="T22" fmla="*/ 97 w 498"/>
                <a:gd name="T23" fmla="*/ 444 h 497"/>
                <a:gd name="T24" fmla="*/ 75 w 498"/>
                <a:gd name="T25" fmla="*/ 466 h 497"/>
                <a:gd name="T26" fmla="*/ 31 w 498"/>
                <a:gd name="T27" fmla="*/ 466 h 497"/>
                <a:gd name="T28" fmla="*/ 31 w 498"/>
                <a:gd name="T29" fmla="*/ 422 h 497"/>
                <a:gd name="T30" fmla="*/ 212 w 498"/>
                <a:gd name="T31" fmla="*/ 241 h 497"/>
                <a:gd name="T32" fmla="*/ 212 w 498"/>
                <a:gd name="T33" fmla="*/ 241 h 497"/>
                <a:gd name="T34" fmla="*/ 235 w 498"/>
                <a:gd name="T35" fmla="*/ 218 h 497"/>
                <a:gd name="T36" fmla="*/ 217 w 498"/>
                <a:gd name="T37" fmla="*/ 155 h 497"/>
                <a:gd name="T38" fmla="*/ 342 w 498"/>
                <a:gd name="T39" fmla="*/ 31 h 497"/>
                <a:gd name="T40" fmla="*/ 467 w 498"/>
                <a:gd name="T41" fmla="*/ 155 h 497"/>
                <a:gd name="T42" fmla="*/ 342 w 498"/>
                <a:gd name="T43" fmla="*/ 279 h 497"/>
                <a:gd name="T44" fmla="*/ 385 w 498"/>
                <a:gd name="T45" fmla="*/ 170 h 497"/>
                <a:gd name="T46" fmla="*/ 326 w 498"/>
                <a:gd name="T47" fmla="*/ 112 h 497"/>
                <a:gd name="T48" fmla="*/ 360 w 498"/>
                <a:gd name="T49" fmla="*/ 77 h 497"/>
                <a:gd name="T50" fmla="*/ 419 w 498"/>
                <a:gd name="T51" fmla="*/ 136 h 497"/>
                <a:gd name="T52" fmla="*/ 385 w 498"/>
                <a:gd name="T53" fmla="*/ 170 h 497"/>
                <a:gd name="T54" fmla="*/ 432 w 498"/>
                <a:gd name="T55" fmla="*/ 127 h 497"/>
                <a:gd name="T56" fmla="*/ 369 w 498"/>
                <a:gd name="T57" fmla="*/ 64 h 497"/>
                <a:gd name="T58" fmla="*/ 355 w 498"/>
                <a:gd name="T59" fmla="*/ 63 h 497"/>
                <a:gd name="T60" fmla="*/ 311 w 498"/>
                <a:gd name="T61" fmla="*/ 106 h 497"/>
                <a:gd name="T62" fmla="*/ 311 w 498"/>
                <a:gd name="T63" fmla="*/ 111 h 497"/>
                <a:gd name="T64" fmla="*/ 313 w 498"/>
                <a:gd name="T65" fmla="*/ 120 h 497"/>
                <a:gd name="T66" fmla="*/ 376 w 498"/>
                <a:gd name="T67" fmla="*/ 183 h 497"/>
                <a:gd name="T68" fmla="*/ 390 w 498"/>
                <a:gd name="T69" fmla="*/ 185 h 497"/>
                <a:gd name="T70" fmla="*/ 434 w 498"/>
                <a:gd name="T71" fmla="*/ 141 h 497"/>
                <a:gd name="T72" fmla="*/ 435 w 498"/>
                <a:gd name="T73" fmla="*/ 136 h 497"/>
                <a:gd name="T74" fmla="*/ 432 w 498"/>
                <a:gd name="T75" fmla="*/ 127 h 497"/>
                <a:gd name="T76" fmla="*/ 342 w 498"/>
                <a:gd name="T77" fmla="*/ 0 h 497"/>
                <a:gd name="T78" fmla="*/ 186 w 498"/>
                <a:gd name="T79" fmla="*/ 155 h 497"/>
                <a:gd name="T80" fmla="*/ 198 w 498"/>
                <a:gd name="T81" fmla="*/ 211 h 497"/>
                <a:gd name="T82" fmla="*/ 8 w 498"/>
                <a:gd name="T83" fmla="*/ 400 h 497"/>
                <a:gd name="T84" fmla="*/ 0 w 498"/>
                <a:gd name="T85" fmla="*/ 419 h 497"/>
                <a:gd name="T86" fmla="*/ 0 w 498"/>
                <a:gd name="T87" fmla="*/ 466 h 497"/>
                <a:gd name="T88" fmla="*/ 31 w 498"/>
                <a:gd name="T89" fmla="*/ 497 h 497"/>
                <a:gd name="T90" fmla="*/ 77 w 498"/>
                <a:gd name="T91" fmla="*/ 497 h 497"/>
                <a:gd name="T92" fmla="*/ 96 w 498"/>
                <a:gd name="T93" fmla="*/ 488 h 497"/>
                <a:gd name="T94" fmla="*/ 119 w 498"/>
                <a:gd name="T95" fmla="*/ 466 h 497"/>
                <a:gd name="T96" fmla="*/ 155 w 498"/>
                <a:gd name="T97" fmla="*/ 466 h 497"/>
                <a:gd name="T98" fmla="*/ 186 w 498"/>
                <a:gd name="T99" fmla="*/ 435 h 497"/>
                <a:gd name="T100" fmla="*/ 186 w 498"/>
                <a:gd name="T101" fmla="*/ 404 h 497"/>
                <a:gd name="T102" fmla="*/ 217 w 498"/>
                <a:gd name="T103" fmla="*/ 404 h 497"/>
                <a:gd name="T104" fmla="*/ 249 w 498"/>
                <a:gd name="T105" fmla="*/ 373 h 497"/>
                <a:gd name="T106" fmla="*/ 249 w 498"/>
                <a:gd name="T107" fmla="*/ 336 h 497"/>
                <a:gd name="T108" fmla="*/ 285 w 498"/>
                <a:gd name="T109" fmla="*/ 299 h 497"/>
                <a:gd name="T110" fmla="*/ 342 w 498"/>
                <a:gd name="T111" fmla="*/ 310 h 497"/>
                <a:gd name="T112" fmla="*/ 498 w 498"/>
                <a:gd name="T113" fmla="*/ 155 h 497"/>
                <a:gd name="T114" fmla="*/ 342 w 498"/>
                <a:gd name="T115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8" h="497">
                  <a:moveTo>
                    <a:pt x="342" y="279"/>
                  </a:moveTo>
                  <a:cubicBezTo>
                    <a:pt x="319" y="279"/>
                    <a:pt x="298" y="273"/>
                    <a:pt x="279" y="262"/>
                  </a:cubicBezTo>
                  <a:lnTo>
                    <a:pt x="274" y="267"/>
                  </a:lnTo>
                  <a:lnTo>
                    <a:pt x="256" y="285"/>
                  </a:lnTo>
                  <a:lnTo>
                    <a:pt x="227" y="314"/>
                  </a:lnTo>
                  <a:cubicBezTo>
                    <a:pt x="221" y="320"/>
                    <a:pt x="217" y="328"/>
                    <a:pt x="217" y="336"/>
                  </a:cubicBezTo>
                  <a:lnTo>
                    <a:pt x="217" y="373"/>
                  </a:lnTo>
                  <a:lnTo>
                    <a:pt x="186" y="373"/>
                  </a:lnTo>
                  <a:cubicBezTo>
                    <a:pt x="169" y="373"/>
                    <a:pt x="155" y="387"/>
                    <a:pt x="155" y="404"/>
                  </a:cubicBezTo>
                  <a:lnTo>
                    <a:pt x="155" y="435"/>
                  </a:lnTo>
                  <a:lnTo>
                    <a:pt x="119" y="435"/>
                  </a:lnTo>
                  <a:cubicBezTo>
                    <a:pt x="110" y="435"/>
                    <a:pt x="103" y="438"/>
                    <a:pt x="97" y="444"/>
                  </a:cubicBezTo>
                  <a:lnTo>
                    <a:pt x="75" y="466"/>
                  </a:lnTo>
                  <a:lnTo>
                    <a:pt x="31" y="466"/>
                  </a:lnTo>
                  <a:lnTo>
                    <a:pt x="31" y="422"/>
                  </a:lnTo>
                  <a:lnTo>
                    <a:pt x="212" y="241"/>
                  </a:lnTo>
                  <a:cubicBezTo>
                    <a:pt x="212" y="241"/>
                    <a:pt x="212" y="241"/>
                    <a:pt x="212" y="241"/>
                  </a:cubicBezTo>
                  <a:lnTo>
                    <a:pt x="235" y="218"/>
                  </a:lnTo>
                  <a:cubicBezTo>
                    <a:pt x="224" y="199"/>
                    <a:pt x="217" y="178"/>
                    <a:pt x="217" y="155"/>
                  </a:cubicBezTo>
                  <a:cubicBezTo>
                    <a:pt x="217" y="86"/>
                    <a:pt x="273" y="31"/>
                    <a:pt x="342" y="31"/>
                  </a:cubicBezTo>
                  <a:cubicBezTo>
                    <a:pt x="411" y="31"/>
                    <a:pt x="467" y="86"/>
                    <a:pt x="467" y="155"/>
                  </a:cubicBezTo>
                  <a:cubicBezTo>
                    <a:pt x="467" y="224"/>
                    <a:pt x="411" y="279"/>
                    <a:pt x="342" y="279"/>
                  </a:cubicBezTo>
                  <a:close/>
                  <a:moveTo>
                    <a:pt x="385" y="170"/>
                  </a:moveTo>
                  <a:cubicBezTo>
                    <a:pt x="362" y="154"/>
                    <a:pt x="342" y="134"/>
                    <a:pt x="326" y="112"/>
                  </a:cubicBezTo>
                  <a:cubicBezTo>
                    <a:pt x="332" y="94"/>
                    <a:pt x="343" y="83"/>
                    <a:pt x="360" y="77"/>
                  </a:cubicBezTo>
                  <a:cubicBezTo>
                    <a:pt x="383" y="94"/>
                    <a:pt x="403" y="113"/>
                    <a:pt x="419" y="136"/>
                  </a:cubicBezTo>
                  <a:cubicBezTo>
                    <a:pt x="413" y="153"/>
                    <a:pt x="402" y="164"/>
                    <a:pt x="385" y="170"/>
                  </a:cubicBezTo>
                  <a:close/>
                  <a:moveTo>
                    <a:pt x="432" y="127"/>
                  </a:moveTo>
                  <a:cubicBezTo>
                    <a:pt x="415" y="103"/>
                    <a:pt x="393" y="82"/>
                    <a:pt x="369" y="64"/>
                  </a:cubicBezTo>
                  <a:cubicBezTo>
                    <a:pt x="365" y="62"/>
                    <a:pt x="360" y="61"/>
                    <a:pt x="355" y="63"/>
                  </a:cubicBezTo>
                  <a:cubicBezTo>
                    <a:pt x="334" y="70"/>
                    <a:pt x="319" y="85"/>
                    <a:pt x="311" y="106"/>
                  </a:cubicBezTo>
                  <a:cubicBezTo>
                    <a:pt x="311" y="108"/>
                    <a:pt x="311" y="110"/>
                    <a:pt x="311" y="111"/>
                  </a:cubicBezTo>
                  <a:cubicBezTo>
                    <a:pt x="311" y="115"/>
                    <a:pt x="311" y="118"/>
                    <a:pt x="313" y="120"/>
                  </a:cubicBezTo>
                  <a:cubicBezTo>
                    <a:pt x="331" y="144"/>
                    <a:pt x="352" y="166"/>
                    <a:pt x="376" y="183"/>
                  </a:cubicBezTo>
                  <a:cubicBezTo>
                    <a:pt x="380" y="186"/>
                    <a:pt x="385" y="187"/>
                    <a:pt x="390" y="185"/>
                  </a:cubicBezTo>
                  <a:cubicBezTo>
                    <a:pt x="412" y="177"/>
                    <a:pt x="426" y="163"/>
                    <a:pt x="434" y="141"/>
                  </a:cubicBezTo>
                  <a:cubicBezTo>
                    <a:pt x="434" y="140"/>
                    <a:pt x="435" y="138"/>
                    <a:pt x="435" y="136"/>
                  </a:cubicBezTo>
                  <a:cubicBezTo>
                    <a:pt x="435" y="133"/>
                    <a:pt x="434" y="130"/>
                    <a:pt x="432" y="127"/>
                  </a:cubicBezTo>
                  <a:close/>
                  <a:moveTo>
                    <a:pt x="342" y="0"/>
                  </a:moveTo>
                  <a:cubicBezTo>
                    <a:pt x="256" y="0"/>
                    <a:pt x="186" y="69"/>
                    <a:pt x="186" y="155"/>
                  </a:cubicBezTo>
                  <a:cubicBezTo>
                    <a:pt x="186" y="175"/>
                    <a:pt x="190" y="194"/>
                    <a:pt x="198" y="211"/>
                  </a:cubicBezTo>
                  <a:lnTo>
                    <a:pt x="8" y="400"/>
                  </a:lnTo>
                  <a:cubicBezTo>
                    <a:pt x="3" y="406"/>
                    <a:pt x="0" y="411"/>
                    <a:pt x="0" y="419"/>
                  </a:cubicBezTo>
                  <a:lnTo>
                    <a:pt x="0" y="466"/>
                  </a:lnTo>
                  <a:cubicBezTo>
                    <a:pt x="0" y="483"/>
                    <a:pt x="14" y="497"/>
                    <a:pt x="31" y="497"/>
                  </a:cubicBezTo>
                  <a:lnTo>
                    <a:pt x="77" y="497"/>
                  </a:lnTo>
                  <a:cubicBezTo>
                    <a:pt x="86" y="497"/>
                    <a:pt x="91" y="494"/>
                    <a:pt x="96" y="488"/>
                  </a:cubicBezTo>
                  <a:lnTo>
                    <a:pt x="119" y="466"/>
                  </a:lnTo>
                  <a:lnTo>
                    <a:pt x="155" y="466"/>
                  </a:lnTo>
                  <a:cubicBezTo>
                    <a:pt x="172" y="466"/>
                    <a:pt x="186" y="452"/>
                    <a:pt x="186" y="435"/>
                  </a:cubicBezTo>
                  <a:lnTo>
                    <a:pt x="186" y="404"/>
                  </a:lnTo>
                  <a:lnTo>
                    <a:pt x="217" y="404"/>
                  </a:lnTo>
                  <a:cubicBezTo>
                    <a:pt x="235" y="404"/>
                    <a:pt x="249" y="390"/>
                    <a:pt x="249" y="373"/>
                  </a:cubicBezTo>
                  <a:lnTo>
                    <a:pt x="249" y="336"/>
                  </a:lnTo>
                  <a:lnTo>
                    <a:pt x="285" y="299"/>
                  </a:lnTo>
                  <a:cubicBezTo>
                    <a:pt x="303" y="306"/>
                    <a:pt x="322" y="310"/>
                    <a:pt x="342" y="310"/>
                  </a:cubicBezTo>
                  <a:cubicBezTo>
                    <a:pt x="428" y="310"/>
                    <a:pt x="498" y="241"/>
                    <a:pt x="498" y="155"/>
                  </a:cubicBezTo>
                  <a:cubicBezTo>
                    <a:pt x="498" y="69"/>
                    <a:pt x="428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46445" y="2266159"/>
            <a:ext cx="2585509" cy="1646608"/>
            <a:chOff x="2146445" y="2266159"/>
            <a:chExt cx="2585509" cy="1646608"/>
          </a:xfrm>
        </p:grpSpPr>
        <p:sp>
          <p:nvSpPr>
            <p:cNvPr id="40" name="Freeform 9"/>
            <p:cNvSpPr/>
            <p:nvPr/>
          </p:nvSpPr>
          <p:spPr bwMode="auto">
            <a:xfrm>
              <a:off x="2146445" y="2266159"/>
              <a:ext cx="2585509" cy="1646608"/>
            </a:xfrm>
            <a:custGeom>
              <a:avLst/>
              <a:gdLst>
                <a:gd name="T0" fmla="*/ 5073 w 5104"/>
                <a:gd name="T1" fmla="*/ 2598 h 3246"/>
                <a:gd name="T2" fmla="*/ 5099 w 5104"/>
                <a:gd name="T3" fmla="*/ 3245 h 3246"/>
                <a:gd name="T4" fmla="*/ 1 w 5104"/>
                <a:gd name="T5" fmla="*/ 3246 h 3246"/>
                <a:gd name="T6" fmla="*/ 0 w 5104"/>
                <a:gd name="T7" fmla="*/ 3246 h 3246"/>
                <a:gd name="T8" fmla="*/ 4041 w 5104"/>
                <a:gd name="T9" fmla="*/ 0 h 3246"/>
                <a:gd name="T10" fmla="*/ 5073 w 5104"/>
                <a:gd name="T11" fmla="*/ 2598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4" h="3246">
                  <a:moveTo>
                    <a:pt x="5073" y="2598"/>
                  </a:moveTo>
                  <a:cubicBezTo>
                    <a:pt x="5096" y="2815"/>
                    <a:pt x="5104" y="3032"/>
                    <a:pt x="5099" y="3245"/>
                  </a:cubicBezTo>
                  <a:lnTo>
                    <a:pt x="1" y="3246"/>
                  </a:lnTo>
                  <a:lnTo>
                    <a:pt x="0" y="3246"/>
                  </a:lnTo>
                  <a:lnTo>
                    <a:pt x="4041" y="0"/>
                  </a:lnTo>
                  <a:cubicBezTo>
                    <a:pt x="4601" y="728"/>
                    <a:pt x="4973" y="1616"/>
                    <a:pt x="5073" y="25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98" name="Freeform 27"/>
            <p:cNvSpPr>
              <a:spLocks noEditPoints="1"/>
            </p:cNvSpPr>
            <p:nvPr/>
          </p:nvSpPr>
          <p:spPr bwMode="auto">
            <a:xfrm>
              <a:off x="3406514" y="3050823"/>
              <a:ext cx="835795" cy="599729"/>
            </a:xfrm>
            <a:custGeom>
              <a:avLst/>
              <a:gdLst>
                <a:gd name="T0" fmla="*/ 381 w 497"/>
                <a:gd name="T1" fmla="*/ 327 h 358"/>
                <a:gd name="T2" fmla="*/ 381 w 497"/>
                <a:gd name="T3" fmla="*/ 327 h 358"/>
                <a:gd name="T4" fmla="*/ 101 w 497"/>
                <a:gd name="T5" fmla="*/ 327 h 358"/>
                <a:gd name="T6" fmla="*/ 31 w 497"/>
                <a:gd name="T7" fmla="*/ 257 h 358"/>
                <a:gd name="T8" fmla="*/ 66 w 497"/>
                <a:gd name="T9" fmla="*/ 197 h 358"/>
                <a:gd name="T10" fmla="*/ 80 w 497"/>
                <a:gd name="T11" fmla="*/ 160 h 358"/>
                <a:gd name="T12" fmla="*/ 78 w 497"/>
                <a:gd name="T13" fmla="*/ 148 h 358"/>
                <a:gd name="T14" fmla="*/ 116 w 497"/>
                <a:gd name="T15" fmla="*/ 109 h 358"/>
                <a:gd name="T16" fmla="*/ 137 w 497"/>
                <a:gd name="T17" fmla="*/ 113 h 358"/>
                <a:gd name="T18" fmla="*/ 166 w 497"/>
                <a:gd name="T19" fmla="*/ 95 h 358"/>
                <a:gd name="T20" fmla="*/ 264 w 497"/>
                <a:gd name="T21" fmla="*/ 32 h 358"/>
                <a:gd name="T22" fmla="*/ 372 w 497"/>
                <a:gd name="T23" fmla="*/ 130 h 358"/>
                <a:gd name="T24" fmla="*/ 397 w 497"/>
                <a:gd name="T25" fmla="*/ 158 h 358"/>
                <a:gd name="T26" fmla="*/ 466 w 497"/>
                <a:gd name="T27" fmla="*/ 242 h 358"/>
                <a:gd name="T28" fmla="*/ 381 w 497"/>
                <a:gd name="T29" fmla="*/ 327 h 358"/>
                <a:gd name="T30" fmla="*/ 402 w 497"/>
                <a:gd name="T31" fmla="*/ 127 h 358"/>
                <a:gd name="T32" fmla="*/ 264 w 497"/>
                <a:gd name="T33" fmla="*/ 0 h 358"/>
                <a:gd name="T34" fmla="*/ 137 w 497"/>
                <a:gd name="T35" fmla="*/ 82 h 358"/>
                <a:gd name="T36" fmla="*/ 116 w 497"/>
                <a:gd name="T37" fmla="*/ 78 h 358"/>
                <a:gd name="T38" fmla="*/ 46 w 497"/>
                <a:gd name="T39" fmla="*/ 148 h 358"/>
                <a:gd name="T40" fmla="*/ 50 w 497"/>
                <a:gd name="T41" fmla="*/ 170 h 358"/>
                <a:gd name="T42" fmla="*/ 0 w 497"/>
                <a:gd name="T43" fmla="*/ 257 h 358"/>
                <a:gd name="T44" fmla="*/ 101 w 497"/>
                <a:gd name="T45" fmla="*/ 358 h 358"/>
                <a:gd name="T46" fmla="*/ 101 w 497"/>
                <a:gd name="T47" fmla="*/ 358 h 358"/>
                <a:gd name="T48" fmla="*/ 381 w 497"/>
                <a:gd name="T49" fmla="*/ 358 h 358"/>
                <a:gd name="T50" fmla="*/ 381 w 497"/>
                <a:gd name="T51" fmla="*/ 358 h 358"/>
                <a:gd name="T52" fmla="*/ 497 w 497"/>
                <a:gd name="T53" fmla="*/ 242 h 358"/>
                <a:gd name="T54" fmla="*/ 402 w 497"/>
                <a:gd name="T55" fmla="*/ 1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7" h="358">
                  <a:moveTo>
                    <a:pt x="381" y="327"/>
                  </a:moveTo>
                  <a:lnTo>
                    <a:pt x="381" y="327"/>
                  </a:lnTo>
                  <a:lnTo>
                    <a:pt x="101" y="327"/>
                  </a:lnTo>
                  <a:cubicBezTo>
                    <a:pt x="62" y="327"/>
                    <a:pt x="31" y="296"/>
                    <a:pt x="31" y="257"/>
                  </a:cubicBezTo>
                  <a:cubicBezTo>
                    <a:pt x="31" y="232"/>
                    <a:pt x="44" y="210"/>
                    <a:pt x="66" y="197"/>
                  </a:cubicBezTo>
                  <a:cubicBezTo>
                    <a:pt x="87" y="185"/>
                    <a:pt x="89" y="182"/>
                    <a:pt x="80" y="160"/>
                  </a:cubicBezTo>
                  <a:cubicBezTo>
                    <a:pt x="78" y="156"/>
                    <a:pt x="78" y="152"/>
                    <a:pt x="78" y="148"/>
                  </a:cubicBezTo>
                  <a:cubicBezTo>
                    <a:pt x="78" y="127"/>
                    <a:pt x="95" y="109"/>
                    <a:pt x="116" y="109"/>
                  </a:cubicBezTo>
                  <a:cubicBezTo>
                    <a:pt x="116" y="109"/>
                    <a:pt x="127" y="109"/>
                    <a:pt x="137" y="113"/>
                  </a:cubicBezTo>
                  <a:cubicBezTo>
                    <a:pt x="155" y="120"/>
                    <a:pt x="157" y="113"/>
                    <a:pt x="166" y="95"/>
                  </a:cubicBezTo>
                  <a:cubicBezTo>
                    <a:pt x="183" y="56"/>
                    <a:pt x="222" y="32"/>
                    <a:pt x="264" y="32"/>
                  </a:cubicBezTo>
                  <a:cubicBezTo>
                    <a:pt x="320" y="32"/>
                    <a:pt x="366" y="74"/>
                    <a:pt x="372" y="130"/>
                  </a:cubicBezTo>
                  <a:cubicBezTo>
                    <a:pt x="373" y="152"/>
                    <a:pt x="373" y="152"/>
                    <a:pt x="397" y="158"/>
                  </a:cubicBezTo>
                  <a:cubicBezTo>
                    <a:pt x="437" y="165"/>
                    <a:pt x="466" y="201"/>
                    <a:pt x="466" y="242"/>
                  </a:cubicBezTo>
                  <a:cubicBezTo>
                    <a:pt x="466" y="289"/>
                    <a:pt x="428" y="327"/>
                    <a:pt x="381" y="327"/>
                  </a:cubicBezTo>
                  <a:close/>
                  <a:moveTo>
                    <a:pt x="402" y="127"/>
                  </a:moveTo>
                  <a:cubicBezTo>
                    <a:pt x="396" y="56"/>
                    <a:pt x="337" y="0"/>
                    <a:pt x="264" y="0"/>
                  </a:cubicBezTo>
                  <a:cubicBezTo>
                    <a:pt x="208" y="0"/>
                    <a:pt x="160" y="34"/>
                    <a:pt x="137" y="82"/>
                  </a:cubicBezTo>
                  <a:cubicBezTo>
                    <a:pt x="131" y="80"/>
                    <a:pt x="124" y="78"/>
                    <a:pt x="116" y="78"/>
                  </a:cubicBezTo>
                  <a:cubicBezTo>
                    <a:pt x="78" y="78"/>
                    <a:pt x="46" y="110"/>
                    <a:pt x="46" y="148"/>
                  </a:cubicBezTo>
                  <a:cubicBezTo>
                    <a:pt x="46" y="156"/>
                    <a:pt x="48" y="163"/>
                    <a:pt x="50" y="170"/>
                  </a:cubicBezTo>
                  <a:cubicBezTo>
                    <a:pt x="20" y="188"/>
                    <a:pt x="0" y="220"/>
                    <a:pt x="0" y="257"/>
                  </a:cubicBezTo>
                  <a:cubicBezTo>
                    <a:pt x="0" y="313"/>
                    <a:pt x="45" y="358"/>
                    <a:pt x="101" y="358"/>
                  </a:cubicBezTo>
                  <a:lnTo>
                    <a:pt x="101" y="358"/>
                  </a:lnTo>
                  <a:lnTo>
                    <a:pt x="381" y="358"/>
                  </a:lnTo>
                  <a:lnTo>
                    <a:pt x="381" y="358"/>
                  </a:lnTo>
                  <a:cubicBezTo>
                    <a:pt x="445" y="358"/>
                    <a:pt x="497" y="306"/>
                    <a:pt x="497" y="242"/>
                  </a:cubicBezTo>
                  <a:cubicBezTo>
                    <a:pt x="497" y="185"/>
                    <a:pt x="456" y="137"/>
                    <a:pt x="402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54884" y="3538650"/>
            <a:ext cx="931194" cy="398166"/>
            <a:chOff x="1154884" y="3538650"/>
            <a:chExt cx="931194" cy="398166"/>
          </a:xfrm>
        </p:grpSpPr>
        <p:sp>
          <p:nvSpPr>
            <p:cNvPr id="36" name="Freeform 5"/>
            <p:cNvSpPr/>
            <p:nvPr/>
          </p:nvSpPr>
          <p:spPr bwMode="auto">
            <a:xfrm>
              <a:off x="1154884" y="3538650"/>
              <a:ext cx="931194" cy="398166"/>
            </a:xfrm>
            <a:custGeom>
              <a:avLst/>
              <a:gdLst>
                <a:gd name="T0" fmla="*/ 1837 w 1837"/>
                <a:gd name="T1" fmla="*/ 786 h 786"/>
                <a:gd name="T2" fmla="*/ 0 w 1837"/>
                <a:gd name="T3" fmla="*/ 786 h 786"/>
                <a:gd name="T4" fmla="*/ 181 w 1837"/>
                <a:gd name="T5" fmla="*/ 0 h 786"/>
                <a:gd name="T6" fmla="*/ 1837 w 1837"/>
                <a:gd name="T7" fmla="*/ 786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7" h="786">
                  <a:moveTo>
                    <a:pt x="1837" y="786"/>
                  </a:moveTo>
                  <a:lnTo>
                    <a:pt x="0" y="786"/>
                  </a:lnTo>
                  <a:cubicBezTo>
                    <a:pt x="0" y="504"/>
                    <a:pt x="65" y="237"/>
                    <a:pt x="181" y="0"/>
                  </a:cubicBezTo>
                  <a:lnTo>
                    <a:pt x="1837" y="78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99" name="Freeform 23"/>
            <p:cNvSpPr>
              <a:spLocks noEditPoints="1"/>
            </p:cNvSpPr>
            <p:nvPr/>
          </p:nvSpPr>
          <p:spPr bwMode="auto">
            <a:xfrm>
              <a:off x="1302251" y="3714063"/>
              <a:ext cx="145549" cy="146695"/>
            </a:xfrm>
            <a:custGeom>
              <a:avLst/>
              <a:gdLst>
                <a:gd name="T0" fmla="*/ 333 w 481"/>
                <a:gd name="T1" fmla="*/ 360 h 483"/>
                <a:gd name="T2" fmla="*/ 450 w 481"/>
                <a:gd name="T3" fmla="*/ 249 h 483"/>
                <a:gd name="T4" fmla="*/ 31 w 481"/>
                <a:gd name="T5" fmla="*/ 249 h 483"/>
                <a:gd name="T6" fmla="*/ 148 w 481"/>
                <a:gd name="T7" fmla="*/ 360 h 483"/>
                <a:gd name="T8" fmla="*/ 31 w 481"/>
                <a:gd name="T9" fmla="*/ 249 h 483"/>
                <a:gd name="T10" fmla="*/ 142 w 481"/>
                <a:gd name="T11" fmla="*/ 136 h 483"/>
                <a:gd name="T12" fmla="*/ 31 w 481"/>
                <a:gd name="T13" fmla="*/ 233 h 483"/>
                <a:gd name="T14" fmla="*/ 248 w 481"/>
                <a:gd name="T15" fmla="*/ 233 h 483"/>
                <a:gd name="T16" fmla="*/ 324 w 481"/>
                <a:gd name="T17" fmla="*/ 141 h 483"/>
                <a:gd name="T18" fmla="*/ 248 w 481"/>
                <a:gd name="T19" fmla="*/ 233 h 483"/>
                <a:gd name="T20" fmla="*/ 318 w 481"/>
                <a:gd name="T21" fmla="*/ 355 h 483"/>
                <a:gd name="T22" fmla="*/ 248 w 481"/>
                <a:gd name="T23" fmla="*/ 249 h 483"/>
                <a:gd name="T24" fmla="*/ 318 w 481"/>
                <a:gd name="T25" fmla="*/ 355 h 483"/>
                <a:gd name="T26" fmla="*/ 377 w 481"/>
                <a:gd name="T27" fmla="*/ 401 h 483"/>
                <a:gd name="T28" fmla="*/ 327 w 481"/>
                <a:gd name="T29" fmla="*/ 374 h 483"/>
                <a:gd name="T30" fmla="*/ 248 w 481"/>
                <a:gd name="T31" fmla="*/ 359 h 483"/>
                <a:gd name="T32" fmla="*/ 249 w 481"/>
                <a:gd name="T33" fmla="*/ 451 h 483"/>
                <a:gd name="T34" fmla="*/ 248 w 481"/>
                <a:gd name="T35" fmla="*/ 451 h 483"/>
                <a:gd name="T36" fmla="*/ 105 w 481"/>
                <a:gd name="T37" fmla="*/ 401 h 483"/>
                <a:gd name="T38" fmla="*/ 206 w 481"/>
                <a:gd name="T39" fmla="*/ 448 h 483"/>
                <a:gd name="T40" fmla="*/ 232 w 481"/>
                <a:gd name="T41" fmla="*/ 343 h 483"/>
                <a:gd name="T42" fmla="*/ 140 w 481"/>
                <a:gd name="T43" fmla="*/ 249 h 483"/>
                <a:gd name="T44" fmla="*/ 232 w 481"/>
                <a:gd name="T45" fmla="*/ 249 h 483"/>
                <a:gd name="T46" fmla="*/ 232 w 481"/>
                <a:gd name="T47" fmla="*/ 155 h 483"/>
                <a:gd name="T48" fmla="*/ 140 w 481"/>
                <a:gd name="T49" fmla="*/ 233 h 483"/>
                <a:gd name="T50" fmla="*/ 148 w 481"/>
                <a:gd name="T51" fmla="*/ 121 h 483"/>
                <a:gd name="T52" fmla="*/ 206 w 481"/>
                <a:gd name="T53" fmla="*/ 34 h 483"/>
                <a:gd name="T54" fmla="*/ 232 w 481"/>
                <a:gd name="T55" fmla="*/ 32 h 483"/>
                <a:gd name="T56" fmla="*/ 163 w 481"/>
                <a:gd name="T57" fmla="*/ 127 h 483"/>
                <a:gd name="T58" fmla="*/ 232 w 481"/>
                <a:gd name="T59" fmla="*/ 32 h 483"/>
                <a:gd name="T60" fmla="*/ 386 w 481"/>
                <a:gd name="T61" fmla="*/ 90 h 483"/>
                <a:gd name="T62" fmla="*/ 275 w 481"/>
                <a:gd name="T63" fmla="*/ 34 h 483"/>
                <a:gd name="T64" fmla="*/ 318 w 481"/>
                <a:gd name="T65" fmla="*/ 127 h 483"/>
                <a:gd name="T66" fmla="*/ 248 w 481"/>
                <a:gd name="T67" fmla="*/ 32 h 483"/>
                <a:gd name="T68" fmla="*/ 232 w 481"/>
                <a:gd name="T69" fmla="*/ 451 h 483"/>
                <a:gd name="T70" fmla="*/ 232 w 481"/>
                <a:gd name="T71" fmla="*/ 359 h 483"/>
                <a:gd name="T72" fmla="*/ 232 w 481"/>
                <a:gd name="T73" fmla="*/ 451 h 483"/>
                <a:gd name="T74" fmla="*/ 450 w 481"/>
                <a:gd name="T75" fmla="*/ 233 h 483"/>
                <a:gd name="T76" fmla="*/ 339 w 481"/>
                <a:gd name="T77" fmla="*/ 136 h 483"/>
                <a:gd name="T78" fmla="*/ 450 w 481"/>
                <a:gd name="T79" fmla="*/ 233 h 483"/>
                <a:gd name="T80" fmla="*/ 0 w 481"/>
                <a:gd name="T81" fmla="*/ 241 h 483"/>
                <a:gd name="T82" fmla="*/ 481 w 481"/>
                <a:gd name="T83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1" h="483">
                  <a:moveTo>
                    <a:pt x="388" y="390"/>
                  </a:moveTo>
                  <a:cubicBezTo>
                    <a:pt x="371" y="378"/>
                    <a:pt x="353" y="368"/>
                    <a:pt x="333" y="360"/>
                  </a:cubicBezTo>
                  <a:cubicBezTo>
                    <a:pt x="347" y="326"/>
                    <a:pt x="355" y="289"/>
                    <a:pt x="357" y="249"/>
                  </a:cubicBezTo>
                  <a:lnTo>
                    <a:pt x="450" y="249"/>
                  </a:lnTo>
                  <a:cubicBezTo>
                    <a:pt x="447" y="304"/>
                    <a:pt x="425" y="354"/>
                    <a:pt x="388" y="390"/>
                  </a:cubicBezTo>
                  <a:close/>
                  <a:moveTo>
                    <a:pt x="31" y="249"/>
                  </a:moveTo>
                  <a:lnTo>
                    <a:pt x="124" y="249"/>
                  </a:lnTo>
                  <a:cubicBezTo>
                    <a:pt x="125" y="289"/>
                    <a:pt x="134" y="326"/>
                    <a:pt x="148" y="360"/>
                  </a:cubicBezTo>
                  <a:cubicBezTo>
                    <a:pt x="128" y="368"/>
                    <a:pt x="110" y="378"/>
                    <a:pt x="93" y="390"/>
                  </a:cubicBezTo>
                  <a:cubicBezTo>
                    <a:pt x="56" y="354"/>
                    <a:pt x="33" y="304"/>
                    <a:pt x="31" y="249"/>
                  </a:cubicBezTo>
                  <a:close/>
                  <a:moveTo>
                    <a:pt x="85" y="102"/>
                  </a:moveTo>
                  <a:cubicBezTo>
                    <a:pt x="102" y="115"/>
                    <a:pt x="122" y="127"/>
                    <a:pt x="142" y="136"/>
                  </a:cubicBezTo>
                  <a:cubicBezTo>
                    <a:pt x="131" y="166"/>
                    <a:pt x="125" y="199"/>
                    <a:pt x="124" y="233"/>
                  </a:cubicBezTo>
                  <a:lnTo>
                    <a:pt x="31" y="233"/>
                  </a:lnTo>
                  <a:cubicBezTo>
                    <a:pt x="33" y="183"/>
                    <a:pt x="53" y="137"/>
                    <a:pt x="85" y="102"/>
                  </a:cubicBezTo>
                  <a:close/>
                  <a:moveTo>
                    <a:pt x="248" y="233"/>
                  </a:moveTo>
                  <a:lnTo>
                    <a:pt x="248" y="155"/>
                  </a:lnTo>
                  <a:cubicBezTo>
                    <a:pt x="275" y="155"/>
                    <a:pt x="300" y="150"/>
                    <a:pt x="324" y="141"/>
                  </a:cubicBezTo>
                  <a:cubicBezTo>
                    <a:pt x="334" y="170"/>
                    <a:pt x="340" y="201"/>
                    <a:pt x="341" y="233"/>
                  </a:cubicBezTo>
                  <a:cubicBezTo>
                    <a:pt x="341" y="233"/>
                    <a:pt x="248" y="233"/>
                    <a:pt x="248" y="233"/>
                  </a:cubicBezTo>
                  <a:close/>
                  <a:moveTo>
                    <a:pt x="248" y="233"/>
                  </a:moveTo>
                  <a:close/>
                  <a:moveTo>
                    <a:pt x="318" y="355"/>
                  </a:moveTo>
                  <a:cubicBezTo>
                    <a:pt x="296" y="348"/>
                    <a:pt x="273" y="344"/>
                    <a:pt x="248" y="343"/>
                  </a:cubicBezTo>
                  <a:lnTo>
                    <a:pt x="248" y="249"/>
                  </a:lnTo>
                  <a:lnTo>
                    <a:pt x="341" y="249"/>
                  </a:lnTo>
                  <a:cubicBezTo>
                    <a:pt x="340" y="287"/>
                    <a:pt x="332" y="323"/>
                    <a:pt x="318" y="355"/>
                  </a:cubicBezTo>
                  <a:close/>
                  <a:moveTo>
                    <a:pt x="327" y="374"/>
                  </a:moveTo>
                  <a:cubicBezTo>
                    <a:pt x="345" y="381"/>
                    <a:pt x="361" y="390"/>
                    <a:pt x="377" y="401"/>
                  </a:cubicBezTo>
                  <a:cubicBezTo>
                    <a:pt x="348" y="425"/>
                    <a:pt x="313" y="442"/>
                    <a:pt x="275" y="448"/>
                  </a:cubicBezTo>
                  <a:cubicBezTo>
                    <a:pt x="296" y="428"/>
                    <a:pt x="314" y="403"/>
                    <a:pt x="327" y="374"/>
                  </a:cubicBezTo>
                  <a:close/>
                  <a:moveTo>
                    <a:pt x="248" y="451"/>
                  </a:moveTo>
                  <a:lnTo>
                    <a:pt x="248" y="359"/>
                  </a:lnTo>
                  <a:cubicBezTo>
                    <a:pt x="271" y="359"/>
                    <a:pt x="292" y="363"/>
                    <a:pt x="312" y="369"/>
                  </a:cubicBezTo>
                  <a:cubicBezTo>
                    <a:pt x="297" y="402"/>
                    <a:pt x="275" y="429"/>
                    <a:pt x="249" y="451"/>
                  </a:cubicBezTo>
                  <a:cubicBezTo>
                    <a:pt x="249" y="451"/>
                    <a:pt x="248" y="451"/>
                    <a:pt x="248" y="451"/>
                  </a:cubicBezTo>
                  <a:close/>
                  <a:moveTo>
                    <a:pt x="248" y="451"/>
                  </a:moveTo>
                  <a:close/>
                  <a:moveTo>
                    <a:pt x="206" y="448"/>
                  </a:moveTo>
                  <a:cubicBezTo>
                    <a:pt x="168" y="442"/>
                    <a:pt x="133" y="425"/>
                    <a:pt x="105" y="401"/>
                  </a:cubicBezTo>
                  <a:cubicBezTo>
                    <a:pt x="120" y="390"/>
                    <a:pt x="136" y="381"/>
                    <a:pt x="154" y="374"/>
                  </a:cubicBezTo>
                  <a:cubicBezTo>
                    <a:pt x="168" y="403"/>
                    <a:pt x="185" y="428"/>
                    <a:pt x="206" y="448"/>
                  </a:cubicBezTo>
                  <a:close/>
                  <a:moveTo>
                    <a:pt x="232" y="249"/>
                  </a:moveTo>
                  <a:lnTo>
                    <a:pt x="232" y="343"/>
                  </a:lnTo>
                  <a:cubicBezTo>
                    <a:pt x="208" y="344"/>
                    <a:pt x="185" y="348"/>
                    <a:pt x="162" y="355"/>
                  </a:cubicBezTo>
                  <a:cubicBezTo>
                    <a:pt x="149" y="323"/>
                    <a:pt x="141" y="287"/>
                    <a:pt x="140" y="249"/>
                  </a:cubicBezTo>
                  <a:cubicBezTo>
                    <a:pt x="140" y="249"/>
                    <a:pt x="232" y="249"/>
                    <a:pt x="232" y="249"/>
                  </a:cubicBezTo>
                  <a:close/>
                  <a:moveTo>
                    <a:pt x="232" y="249"/>
                  </a:moveTo>
                  <a:close/>
                  <a:moveTo>
                    <a:pt x="157" y="141"/>
                  </a:moveTo>
                  <a:cubicBezTo>
                    <a:pt x="181" y="150"/>
                    <a:pt x="206" y="155"/>
                    <a:pt x="232" y="155"/>
                  </a:cubicBezTo>
                  <a:lnTo>
                    <a:pt x="232" y="233"/>
                  </a:lnTo>
                  <a:lnTo>
                    <a:pt x="140" y="233"/>
                  </a:lnTo>
                  <a:cubicBezTo>
                    <a:pt x="141" y="201"/>
                    <a:pt x="147" y="170"/>
                    <a:pt x="157" y="141"/>
                  </a:cubicBezTo>
                  <a:close/>
                  <a:moveTo>
                    <a:pt x="148" y="121"/>
                  </a:moveTo>
                  <a:cubicBezTo>
                    <a:pt x="129" y="114"/>
                    <a:pt x="111" y="103"/>
                    <a:pt x="95" y="90"/>
                  </a:cubicBezTo>
                  <a:cubicBezTo>
                    <a:pt x="125" y="62"/>
                    <a:pt x="163" y="41"/>
                    <a:pt x="206" y="34"/>
                  </a:cubicBezTo>
                  <a:cubicBezTo>
                    <a:pt x="182" y="58"/>
                    <a:pt x="162" y="88"/>
                    <a:pt x="148" y="121"/>
                  </a:cubicBezTo>
                  <a:close/>
                  <a:moveTo>
                    <a:pt x="232" y="32"/>
                  </a:moveTo>
                  <a:lnTo>
                    <a:pt x="232" y="140"/>
                  </a:lnTo>
                  <a:cubicBezTo>
                    <a:pt x="208" y="139"/>
                    <a:pt x="185" y="134"/>
                    <a:pt x="163" y="127"/>
                  </a:cubicBezTo>
                  <a:cubicBezTo>
                    <a:pt x="179" y="89"/>
                    <a:pt x="203" y="56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lose/>
                  <a:moveTo>
                    <a:pt x="275" y="34"/>
                  </a:moveTo>
                  <a:cubicBezTo>
                    <a:pt x="318" y="41"/>
                    <a:pt x="356" y="62"/>
                    <a:pt x="386" y="90"/>
                  </a:cubicBezTo>
                  <a:cubicBezTo>
                    <a:pt x="370" y="103"/>
                    <a:pt x="352" y="114"/>
                    <a:pt x="333" y="121"/>
                  </a:cubicBezTo>
                  <a:cubicBezTo>
                    <a:pt x="319" y="88"/>
                    <a:pt x="299" y="58"/>
                    <a:pt x="275" y="34"/>
                  </a:cubicBezTo>
                  <a:close/>
                  <a:moveTo>
                    <a:pt x="249" y="32"/>
                  </a:moveTo>
                  <a:cubicBezTo>
                    <a:pt x="278" y="56"/>
                    <a:pt x="302" y="89"/>
                    <a:pt x="318" y="127"/>
                  </a:cubicBezTo>
                  <a:cubicBezTo>
                    <a:pt x="296" y="134"/>
                    <a:pt x="273" y="139"/>
                    <a:pt x="248" y="140"/>
                  </a:cubicBezTo>
                  <a:lnTo>
                    <a:pt x="248" y="32"/>
                  </a:lnTo>
                  <a:cubicBezTo>
                    <a:pt x="248" y="32"/>
                    <a:pt x="249" y="32"/>
                    <a:pt x="249" y="32"/>
                  </a:cubicBezTo>
                  <a:close/>
                  <a:moveTo>
                    <a:pt x="232" y="451"/>
                  </a:moveTo>
                  <a:cubicBezTo>
                    <a:pt x="206" y="429"/>
                    <a:pt x="185" y="402"/>
                    <a:pt x="169" y="369"/>
                  </a:cubicBezTo>
                  <a:cubicBezTo>
                    <a:pt x="189" y="363"/>
                    <a:pt x="211" y="359"/>
                    <a:pt x="232" y="359"/>
                  </a:cubicBezTo>
                  <a:lnTo>
                    <a:pt x="232" y="451"/>
                  </a:lnTo>
                  <a:cubicBezTo>
                    <a:pt x="232" y="451"/>
                    <a:pt x="232" y="451"/>
                    <a:pt x="232" y="451"/>
                  </a:cubicBezTo>
                  <a:close/>
                  <a:moveTo>
                    <a:pt x="232" y="451"/>
                  </a:moveTo>
                  <a:close/>
                  <a:moveTo>
                    <a:pt x="450" y="233"/>
                  </a:moveTo>
                  <a:lnTo>
                    <a:pt x="357" y="233"/>
                  </a:lnTo>
                  <a:cubicBezTo>
                    <a:pt x="355" y="199"/>
                    <a:pt x="349" y="166"/>
                    <a:pt x="339" y="136"/>
                  </a:cubicBezTo>
                  <a:cubicBezTo>
                    <a:pt x="360" y="127"/>
                    <a:pt x="379" y="115"/>
                    <a:pt x="397" y="102"/>
                  </a:cubicBezTo>
                  <a:cubicBezTo>
                    <a:pt x="428" y="137"/>
                    <a:pt x="448" y="183"/>
                    <a:pt x="450" y="233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4"/>
                    <a:pt x="108" y="483"/>
                    <a:pt x="241" y="483"/>
                  </a:cubicBezTo>
                  <a:cubicBezTo>
                    <a:pt x="373" y="483"/>
                    <a:pt x="481" y="374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5066" y="2859377"/>
            <a:ext cx="1270277" cy="1066056"/>
            <a:chOff x="835066" y="2859377"/>
            <a:chExt cx="1270277" cy="1066056"/>
          </a:xfrm>
        </p:grpSpPr>
        <p:sp>
          <p:nvSpPr>
            <p:cNvPr id="37" name="Freeform 6"/>
            <p:cNvSpPr/>
            <p:nvPr/>
          </p:nvSpPr>
          <p:spPr bwMode="auto">
            <a:xfrm>
              <a:off x="835066" y="2859377"/>
              <a:ext cx="1270277" cy="1066056"/>
            </a:xfrm>
            <a:custGeom>
              <a:avLst/>
              <a:gdLst>
                <a:gd name="T0" fmla="*/ 2508 w 2508"/>
                <a:gd name="T1" fmla="*/ 2102 h 2102"/>
                <a:gd name="T2" fmla="*/ 2469 w 2508"/>
                <a:gd name="T3" fmla="*/ 2102 h 2102"/>
                <a:gd name="T4" fmla="*/ 0 w 2508"/>
                <a:gd name="T5" fmla="*/ 930 h 2102"/>
                <a:gd name="T6" fmla="*/ 739 w 2508"/>
                <a:gd name="T7" fmla="*/ 0 h 2102"/>
                <a:gd name="T8" fmla="*/ 2508 w 2508"/>
                <a:gd name="T9" fmla="*/ 2102 h 2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8" h="2102">
                  <a:moveTo>
                    <a:pt x="2508" y="2102"/>
                  </a:moveTo>
                  <a:lnTo>
                    <a:pt x="2469" y="2102"/>
                  </a:lnTo>
                  <a:lnTo>
                    <a:pt x="0" y="930"/>
                  </a:lnTo>
                  <a:cubicBezTo>
                    <a:pt x="175" y="567"/>
                    <a:pt x="429" y="250"/>
                    <a:pt x="739" y="0"/>
                  </a:cubicBezTo>
                  <a:lnTo>
                    <a:pt x="2508" y="2102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100" name="Freeform 24"/>
            <p:cNvSpPr>
              <a:spLocks noEditPoints="1"/>
            </p:cNvSpPr>
            <p:nvPr/>
          </p:nvSpPr>
          <p:spPr bwMode="auto">
            <a:xfrm>
              <a:off x="1084230" y="3134739"/>
              <a:ext cx="232988" cy="227810"/>
            </a:xfrm>
            <a:custGeom>
              <a:avLst/>
              <a:gdLst>
                <a:gd name="T0" fmla="*/ 419 w 511"/>
                <a:gd name="T1" fmla="*/ 210 h 498"/>
                <a:gd name="T2" fmla="*/ 380 w 511"/>
                <a:gd name="T3" fmla="*/ 118 h 498"/>
                <a:gd name="T4" fmla="*/ 314 w 511"/>
                <a:gd name="T5" fmla="*/ 52 h 498"/>
                <a:gd name="T6" fmla="*/ 435 w 511"/>
                <a:gd name="T7" fmla="*/ 62 h 498"/>
                <a:gd name="T8" fmla="*/ 446 w 511"/>
                <a:gd name="T9" fmla="*/ 184 h 498"/>
                <a:gd name="T10" fmla="*/ 112 w 511"/>
                <a:gd name="T11" fmla="*/ 386 h 498"/>
                <a:gd name="T12" fmla="*/ 69 w 511"/>
                <a:gd name="T13" fmla="*/ 304 h 498"/>
                <a:gd name="T14" fmla="*/ 187 w 511"/>
                <a:gd name="T15" fmla="*/ 311 h 498"/>
                <a:gd name="T16" fmla="*/ 195 w 511"/>
                <a:gd name="T17" fmla="*/ 431 h 498"/>
                <a:gd name="T18" fmla="*/ 138 w 511"/>
                <a:gd name="T19" fmla="*/ 446 h 498"/>
                <a:gd name="T20" fmla="*/ 54 w 511"/>
                <a:gd name="T21" fmla="*/ 467 h 498"/>
                <a:gd name="T22" fmla="*/ 33 w 511"/>
                <a:gd name="T23" fmla="*/ 435 h 498"/>
                <a:gd name="T24" fmla="*/ 101 w 511"/>
                <a:gd name="T25" fmla="*/ 397 h 498"/>
                <a:gd name="T26" fmla="*/ 65 w 511"/>
                <a:gd name="T27" fmla="*/ 465 h 498"/>
                <a:gd name="T28" fmla="*/ 163 w 511"/>
                <a:gd name="T29" fmla="*/ 258 h 498"/>
                <a:gd name="T30" fmla="*/ 238 w 511"/>
                <a:gd name="T31" fmla="*/ 128 h 498"/>
                <a:gd name="T32" fmla="*/ 163 w 511"/>
                <a:gd name="T33" fmla="*/ 258 h 498"/>
                <a:gd name="T34" fmla="*/ 230 w 511"/>
                <a:gd name="T35" fmla="*/ 316 h 498"/>
                <a:gd name="T36" fmla="*/ 178 w 511"/>
                <a:gd name="T37" fmla="*/ 266 h 498"/>
                <a:gd name="T38" fmla="*/ 358 w 511"/>
                <a:gd name="T39" fmla="*/ 140 h 498"/>
                <a:gd name="T40" fmla="*/ 230 w 511"/>
                <a:gd name="T41" fmla="*/ 316 h 498"/>
                <a:gd name="T42" fmla="*/ 249 w 511"/>
                <a:gd name="T43" fmla="*/ 371 h 498"/>
                <a:gd name="T44" fmla="*/ 384 w 511"/>
                <a:gd name="T45" fmla="*/ 183 h 498"/>
                <a:gd name="T46" fmla="*/ 369 w 511"/>
                <a:gd name="T47" fmla="*/ 261 h 498"/>
                <a:gd name="T48" fmla="*/ 249 w 511"/>
                <a:gd name="T49" fmla="*/ 382 h 498"/>
                <a:gd name="T50" fmla="*/ 457 w 511"/>
                <a:gd name="T51" fmla="*/ 41 h 498"/>
                <a:gd name="T52" fmla="*/ 292 w 511"/>
                <a:gd name="T53" fmla="*/ 29 h 498"/>
                <a:gd name="T54" fmla="*/ 215 w 511"/>
                <a:gd name="T55" fmla="*/ 106 h 498"/>
                <a:gd name="T56" fmla="*/ 215 w 511"/>
                <a:gd name="T57" fmla="*/ 107 h 498"/>
                <a:gd name="T58" fmla="*/ 39 w 511"/>
                <a:gd name="T59" fmla="*/ 295 h 498"/>
                <a:gd name="T60" fmla="*/ 0 w 511"/>
                <a:gd name="T61" fmla="*/ 444 h 498"/>
                <a:gd name="T62" fmla="*/ 72 w 511"/>
                <a:gd name="T63" fmla="*/ 495 h 498"/>
                <a:gd name="T64" fmla="*/ 231 w 511"/>
                <a:gd name="T65" fmla="*/ 445 h 498"/>
                <a:gd name="T66" fmla="*/ 457 w 511"/>
                <a:gd name="T67" fmla="*/ 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" h="498">
                  <a:moveTo>
                    <a:pt x="446" y="184"/>
                  </a:moveTo>
                  <a:lnTo>
                    <a:pt x="419" y="210"/>
                  </a:lnTo>
                  <a:cubicBezTo>
                    <a:pt x="419" y="207"/>
                    <a:pt x="420" y="203"/>
                    <a:pt x="420" y="199"/>
                  </a:cubicBezTo>
                  <a:cubicBezTo>
                    <a:pt x="417" y="169"/>
                    <a:pt x="403" y="140"/>
                    <a:pt x="380" y="118"/>
                  </a:cubicBezTo>
                  <a:cubicBezTo>
                    <a:pt x="355" y="92"/>
                    <a:pt x="321" y="78"/>
                    <a:pt x="288" y="77"/>
                  </a:cubicBezTo>
                  <a:lnTo>
                    <a:pt x="314" y="52"/>
                  </a:lnTo>
                  <a:cubicBezTo>
                    <a:pt x="327" y="39"/>
                    <a:pt x="345" y="31"/>
                    <a:pt x="364" y="31"/>
                  </a:cubicBezTo>
                  <a:cubicBezTo>
                    <a:pt x="389" y="31"/>
                    <a:pt x="415" y="43"/>
                    <a:pt x="435" y="62"/>
                  </a:cubicBezTo>
                  <a:cubicBezTo>
                    <a:pt x="453" y="81"/>
                    <a:pt x="464" y="104"/>
                    <a:pt x="466" y="127"/>
                  </a:cubicBezTo>
                  <a:cubicBezTo>
                    <a:pt x="467" y="149"/>
                    <a:pt x="460" y="169"/>
                    <a:pt x="446" y="184"/>
                  </a:cubicBezTo>
                  <a:close/>
                  <a:moveTo>
                    <a:pt x="138" y="446"/>
                  </a:moveTo>
                  <a:cubicBezTo>
                    <a:pt x="137" y="425"/>
                    <a:pt x="129" y="403"/>
                    <a:pt x="112" y="386"/>
                  </a:cubicBezTo>
                  <a:cubicBezTo>
                    <a:pt x="96" y="370"/>
                    <a:pt x="75" y="361"/>
                    <a:pt x="53" y="360"/>
                  </a:cubicBezTo>
                  <a:lnTo>
                    <a:pt x="69" y="304"/>
                  </a:lnTo>
                  <a:cubicBezTo>
                    <a:pt x="70" y="300"/>
                    <a:pt x="72" y="296"/>
                    <a:pt x="75" y="293"/>
                  </a:cubicBezTo>
                  <a:cubicBezTo>
                    <a:pt x="106" y="271"/>
                    <a:pt x="154" y="277"/>
                    <a:pt x="187" y="311"/>
                  </a:cubicBezTo>
                  <a:cubicBezTo>
                    <a:pt x="223" y="346"/>
                    <a:pt x="228" y="398"/>
                    <a:pt x="201" y="428"/>
                  </a:cubicBezTo>
                  <a:cubicBezTo>
                    <a:pt x="199" y="430"/>
                    <a:pt x="197" y="430"/>
                    <a:pt x="195" y="431"/>
                  </a:cubicBezTo>
                  <a:cubicBezTo>
                    <a:pt x="195" y="431"/>
                    <a:pt x="138" y="446"/>
                    <a:pt x="138" y="446"/>
                  </a:cubicBezTo>
                  <a:close/>
                  <a:moveTo>
                    <a:pt x="138" y="446"/>
                  </a:moveTo>
                  <a:close/>
                  <a:moveTo>
                    <a:pt x="65" y="465"/>
                  </a:moveTo>
                  <a:cubicBezTo>
                    <a:pt x="63" y="466"/>
                    <a:pt x="58" y="467"/>
                    <a:pt x="54" y="467"/>
                  </a:cubicBezTo>
                  <a:cubicBezTo>
                    <a:pt x="41" y="467"/>
                    <a:pt x="31" y="457"/>
                    <a:pt x="31" y="444"/>
                  </a:cubicBezTo>
                  <a:cubicBezTo>
                    <a:pt x="31" y="441"/>
                    <a:pt x="32" y="437"/>
                    <a:pt x="33" y="435"/>
                  </a:cubicBezTo>
                  <a:lnTo>
                    <a:pt x="49" y="376"/>
                  </a:lnTo>
                  <a:cubicBezTo>
                    <a:pt x="67" y="375"/>
                    <a:pt x="86" y="382"/>
                    <a:pt x="101" y="397"/>
                  </a:cubicBezTo>
                  <a:cubicBezTo>
                    <a:pt x="116" y="413"/>
                    <a:pt x="123" y="432"/>
                    <a:pt x="122" y="450"/>
                  </a:cubicBezTo>
                  <a:cubicBezTo>
                    <a:pt x="122" y="450"/>
                    <a:pt x="65" y="465"/>
                    <a:pt x="65" y="465"/>
                  </a:cubicBezTo>
                  <a:close/>
                  <a:moveTo>
                    <a:pt x="65" y="465"/>
                  </a:moveTo>
                  <a:close/>
                  <a:moveTo>
                    <a:pt x="163" y="258"/>
                  </a:moveTo>
                  <a:cubicBezTo>
                    <a:pt x="149" y="252"/>
                    <a:pt x="133" y="249"/>
                    <a:pt x="118" y="249"/>
                  </a:cubicBezTo>
                  <a:lnTo>
                    <a:pt x="238" y="128"/>
                  </a:lnTo>
                  <a:cubicBezTo>
                    <a:pt x="256" y="110"/>
                    <a:pt x="283" y="105"/>
                    <a:pt x="309" y="111"/>
                  </a:cubicBezTo>
                  <a:cubicBezTo>
                    <a:pt x="309" y="111"/>
                    <a:pt x="163" y="258"/>
                    <a:pt x="163" y="258"/>
                  </a:cubicBezTo>
                  <a:close/>
                  <a:moveTo>
                    <a:pt x="163" y="258"/>
                  </a:moveTo>
                  <a:close/>
                  <a:moveTo>
                    <a:pt x="230" y="316"/>
                  </a:moveTo>
                  <a:cubicBezTo>
                    <a:pt x="224" y="306"/>
                    <a:pt x="217" y="297"/>
                    <a:pt x="209" y="289"/>
                  </a:cubicBezTo>
                  <a:cubicBezTo>
                    <a:pt x="200" y="279"/>
                    <a:pt x="189" y="272"/>
                    <a:pt x="178" y="266"/>
                  </a:cubicBezTo>
                  <a:lnTo>
                    <a:pt x="326" y="117"/>
                  </a:lnTo>
                  <a:cubicBezTo>
                    <a:pt x="337" y="122"/>
                    <a:pt x="348" y="130"/>
                    <a:pt x="358" y="140"/>
                  </a:cubicBezTo>
                  <a:cubicBezTo>
                    <a:pt x="367" y="148"/>
                    <a:pt x="373" y="157"/>
                    <a:pt x="378" y="167"/>
                  </a:cubicBezTo>
                  <a:cubicBezTo>
                    <a:pt x="378" y="167"/>
                    <a:pt x="230" y="316"/>
                    <a:pt x="230" y="316"/>
                  </a:cubicBezTo>
                  <a:close/>
                  <a:moveTo>
                    <a:pt x="230" y="316"/>
                  </a:moveTo>
                  <a:close/>
                  <a:moveTo>
                    <a:pt x="249" y="371"/>
                  </a:moveTo>
                  <a:cubicBezTo>
                    <a:pt x="248" y="357"/>
                    <a:pt x="243" y="343"/>
                    <a:pt x="238" y="330"/>
                  </a:cubicBezTo>
                  <a:lnTo>
                    <a:pt x="384" y="183"/>
                  </a:lnTo>
                  <a:cubicBezTo>
                    <a:pt x="394" y="211"/>
                    <a:pt x="389" y="241"/>
                    <a:pt x="369" y="261"/>
                  </a:cubicBezTo>
                  <a:cubicBezTo>
                    <a:pt x="369" y="261"/>
                    <a:pt x="369" y="261"/>
                    <a:pt x="369" y="261"/>
                  </a:cubicBezTo>
                  <a:lnTo>
                    <a:pt x="369" y="261"/>
                  </a:lnTo>
                  <a:lnTo>
                    <a:pt x="249" y="382"/>
                  </a:lnTo>
                  <a:cubicBezTo>
                    <a:pt x="249" y="378"/>
                    <a:pt x="249" y="375"/>
                    <a:pt x="249" y="371"/>
                  </a:cubicBezTo>
                  <a:close/>
                  <a:moveTo>
                    <a:pt x="457" y="41"/>
                  </a:moveTo>
                  <a:cubicBezTo>
                    <a:pt x="431" y="15"/>
                    <a:pt x="397" y="0"/>
                    <a:pt x="364" y="0"/>
                  </a:cubicBezTo>
                  <a:cubicBezTo>
                    <a:pt x="336" y="0"/>
                    <a:pt x="311" y="11"/>
                    <a:pt x="292" y="29"/>
                  </a:cubicBezTo>
                  <a:lnTo>
                    <a:pt x="216" y="106"/>
                  </a:lnTo>
                  <a:cubicBezTo>
                    <a:pt x="216" y="106"/>
                    <a:pt x="216" y="106"/>
                    <a:pt x="215" y="106"/>
                  </a:cubicBezTo>
                  <a:cubicBezTo>
                    <a:pt x="215" y="107"/>
                    <a:pt x="215" y="107"/>
                    <a:pt x="215" y="107"/>
                  </a:cubicBezTo>
                  <a:lnTo>
                    <a:pt x="215" y="107"/>
                  </a:lnTo>
                  <a:lnTo>
                    <a:pt x="55" y="269"/>
                  </a:lnTo>
                  <a:cubicBezTo>
                    <a:pt x="47" y="276"/>
                    <a:pt x="42" y="285"/>
                    <a:pt x="39" y="295"/>
                  </a:cubicBezTo>
                  <a:lnTo>
                    <a:pt x="2" y="428"/>
                  </a:lnTo>
                  <a:cubicBezTo>
                    <a:pt x="2" y="428"/>
                    <a:pt x="0" y="439"/>
                    <a:pt x="0" y="444"/>
                  </a:cubicBezTo>
                  <a:cubicBezTo>
                    <a:pt x="0" y="474"/>
                    <a:pt x="24" y="498"/>
                    <a:pt x="54" y="498"/>
                  </a:cubicBezTo>
                  <a:cubicBezTo>
                    <a:pt x="60" y="498"/>
                    <a:pt x="72" y="496"/>
                    <a:pt x="72" y="495"/>
                  </a:cubicBezTo>
                  <a:lnTo>
                    <a:pt x="204" y="461"/>
                  </a:lnTo>
                  <a:cubicBezTo>
                    <a:pt x="214" y="458"/>
                    <a:pt x="223" y="452"/>
                    <a:pt x="231" y="445"/>
                  </a:cubicBezTo>
                  <a:lnTo>
                    <a:pt x="468" y="205"/>
                  </a:lnTo>
                  <a:cubicBezTo>
                    <a:pt x="511" y="162"/>
                    <a:pt x="506" y="90"/>
                    <a:pt x="457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238934" y="1595707"/>
            <a:ext cx="93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238934" y="2717650"/>
            <a:ext cx="93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38934" y="3839593"/>
            <a:ext cx="93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1610848" y="3456803"/>
            <a:ext cx="910643" cy="913213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几何图形信息图表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58134" y="1688011"/>
            <a:ext cx="2362200" cy="571451"/>
            <a:chOff x="1587733" y="1338649"/>
            <a:chExt cx="1798049" cy="571451"/>
          </a:xfrm>
        </p:grpSpPr>
        <p:sp>
          <p:nvSpPr>
            <p:cNvPr id="73" name="TextBox 72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87733" y="1338649"/>
              <a:ext cx="16055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4"/>
                  </a:solidFill>
                  <a:latin typeface="+mn-ea"/>
                </a:rPr>
                <a:t>01</a:t>
              </a:r>
              <a:endParaRPr lang="en-US" sz="1100" dirty="0">
                <a:solidFill>
                  <a:schemeClr val="accent4"/>
                </a:solidFill>
                <a:latin typeface="+mn-e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77000" y="2675669"/>
            <a:ext cx="2362200" cy="571451"/>
            <a:chOff x="1587733" y="1338649"/>
            <a:chExt cx="1798049" cy="571451"/>
          </a:xfrm>
        </p:grpSpPr>
        <p:sp>
          <p:nvSpPr>
            <p:cNvPr id="88" name="TextBox 87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87733" y="1338649"/>
              <a:ext cx="16055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5"/>
                  </a:solidFill>
                  <a:latin typeface="+mn-ea"/>
                </a:rPr>
                <a:t>02</a:t>
              </a:r>
              <a:endParaRPr lang="en-US" sz="11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477000" y="3659078"/>
            <a:ext cx="2362200" cy="571451"/>
            <a:chOff x="1587733" y="1338649"/>
            <a:chExt cx="1798049" cy="571451"/>
          </a:xfrm>
        </p:grpSpPr>
        <p:sp>
          <p:nvSpPr>
            <p:cNvPr id="91" name="TextBox 90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87733" y="1338649"/>
              <a:ext cx="16055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dirty="0" smtClean="0">
                  <a:solidFill>
                    <a:schemeClr val="accent6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6"/>
                  </a:solidFill>
                  <a:latin typeface="+mn-ea"/>
                </a:rPr>
                <a:t>03</a:t>
              </a:r>
              <a:endParaRPr lang="en-US" sz="1100" dirty="0">
                <a:solidFill>
                  <a:schemeClr val="accent6"/>
                </a:solidFill>
                <a:latin typeface="+mn-ea"/>
              </a:endParaRPr>
            </a:p>
          </p:txBody>
        </p:sp>
      </p:grpSp>
      <p:sp>
        <p:nvSpPr>
          <p:cNvPr id="98" name="Freeform 27"/>
          <p:cNvSpPr>
            <a:spLocks noEditPoints="1"/>
          </p:cNvSpPr>
          <p:nvPr/>
        </p:nvSpPr>
        <p:spPr bwMode="auto">
          <a:xfrm>
            <a:off x="3406514" y="3050823"/>
            <a:ext cx="835795" cy="599729"/>
          </a:xfrm>
          <a:custGeom>
            <a:avLst/>
            <a:gdLst>
              <a:gd name="T0" fmla="*/ 381 w 497"/>
              <a:gd name="T1" fmla="*/ 327 h 358"/>
              <a:gd name="T2" fmla="*/ 381 w 497"/>
              <a:gd name="T3" fmla="*/ 327 h 358"/>
              <a:gd name="T4" fmla="*/ 101 w 497"/>
              <a:gd name="T5" fmla="*/ 327 h 358"/>
              <a:gd name="T6" fmla="*/ 31 w 497"/>
              <a:gd name="T7" fmla="*/ 257 h 358"/>
              <a:gd name="T8" fmla="*/ 66 w 497"/>
              <a:gd name="T9" fmla="*/ 197 h 358"/>
              <a:gd name="T10" fmla="*/ 80 w 497"/>
              <a:gd name="T11" fmla="*/ 160 h 358"/>
              <a:gd name="T12" fmla="*/ 78 w 497"/>
              <a:gd name="T13" fmla="*/ 148 h 358"/>
              <a:gd name="T14" fmla="*/ 116 w 497"/>
              <a:gd name="T15" fmla="*/ 109 h 358"/>
              <a:gd name="T16" fmla="*/ 137 w 497"/>
              <a:gd name="T17" fmla="*/ 113 h 358"/>
              <a:gd name="T18" fmla="*/ 166 w 497"/>
              <a:gd name="T19" fmla="*/ 95 h 358"/>
              <a:gd name="T20" fmla="*/ 264 w 497"/>
              <a:gd name="T21" fmla="*/ 32 h 358"/>
              <a:gd name="T22" fmla="*/ 372 w 497"/>
              <a:gd name="T23" fmla="*/ 130 h 358"/>
              <a:gd name="T24" fmla="*/ 397 w 497"/>
              <a:gd name="T25" fmla="*/ 158 h 358"/>
              <a:gd name="T26" fmla="*/ 466 w 497"/>
              <a:gd name="T27" fmla="*/ 242 h 358"/>
              <a:gd name="T28" fmla="*/ 381 w 497"/>
              <a:gd name="T29" fmla="*/ 327 h 358"/>
              <a:gd name="T30" fmla="*/ 402 w 497"/>
              <a:gd name="T31" fmla="*/ 127 h 358"/>
              <a:gd name="T32" fmla="*/ 264 w 497"/>
              <a:gd name="T33" fmla="*/ 0 h 358"/>
              <a:gd name="T34" fmla="*/ 137 w 497"/>
              <a:gd name="T35" fmla="*/ 82 h 358"/>
              <a:gd name="T36" fmla="*/ 116 w 497"/>
              <a:gd name="T37" fmla="*/ 78 h 358"/>
              <a:gd name="T38" fmla="*/ 46 w 497"/>
              <a:gd name="T39" fmla="*/ 148 h 358"/>
              <a:gd name="T40" fmla="*/ 50 w 497"/>
              <a:gd name="T41" fmla="*/ 170 h 358"/>
              <a:gd name="T42" fmla="*/ 0 w 497"/>
              <a:gd name="T43" fmla="*/ 257 h 358"/>
              <a:gd name="T44" fmla="*/ 101 w 497"/>
              <a:gd name="T45" fmla="*/ 358 h 358"/>
              <a:gd name="T46" fmla="*/ 101 w 497"/>
              <a:gd name="T47" fmla="*/ 358 h 358"/>
              <a:gd name="T48" fmla="*/ 381 w 497"/>
              <a:gd name="T49" fmla="*/ 358 h 358"/>
              <a:gd name="T50" fmla="*/ 381 w 497"/>
              <a:gd name="T51" fmla="*/ 358 h 358"/>
              <a:gd name="T52" fmla="*/ 497 w 497"/>
              <a:gd name="T53" fmla="*/ 242 h 358"/>
              <a:gd name="T54" fmla="*/ 402 w 497"/>
              <a:gd name="T55" fmla="*/ 12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97" h="358">
                <a:moveTo>
                  <a:pt x="381" y="327"/>
                </a:moveTo>
                <a:lnTo>
                  <a:pt x="381" y="327"/>
                </a:lnTo>
                <a:lnTo>
                  <a:pt x="101" y="327"/>
                </a:lnTo>
                <a:cubicBezTo>
                  <a:pt x="62" y="327"/>
                  <a:pt x="31" y="296"/>
                  <a:pt x="31" y="257"/>
                </a:cubicBezTo>
                <a:cubicBezTo>
                  <a:pt x="31" y="232"/>
                  <a:pt x="44" y="210"/>
                  <a:pt x="66" y="197"/>
                </a:cubicBezTo>
                <a:cubicBezTo>
                  <a:pt x="87" y="185"/>
                  <a:pt x="89" y="182"/>
                  <a:pt x="80" y="160"/>
                </a:cubicBezTo>
                <a:cubicBezTo>
                  <a:pt x="78" y="156"/>
                  <a:pt x="78" y="152"/>
                  <a:pt x="78" y="148"/>
                </a:cubicBezTo>
                <a:cubicBezTo>
                  <a:pt x="78" y="127"/>
                  <a:pt x="95" y="109"/>
                  <a:pt x="116" y="109"/>
                </a:cubicBezTo>
                <a:cubicBezTo>
                  <a:pt x="116" y="109"/>
                  <a:pt x="127" y="109"/>
                  <a:pt x="137" y="113"/>
                </a:cubicBezTo>
                <a:cubicBezTo>
                  <a:pt x="155" y="120"/>
                  <a:pt x="157" y="113"/>
                  <a:pt x="166" y="95"/>
                </a:cubicBezTo>
                <a:cubicBezTo>
                  <a:pt x="183" y="56"/>
                  <a:pt x="222" y="32"/>
                  <a:pt x="264" y="32"/>
                </a:cubicBezTo>
                <a:cubicBezTo>
                  <a:pt x="320" y="32"/>
                  <a:pt x="366" y="74"/>
                  <a:pt x="372" y="130"/>
                </a:cubicBezTo>
                <a:cubicBezTo>
                  <a:pt x="373" y="152"/>
                  <a:pt x="373" y="152"/>
                  <a:pt x="397" y="158"/>
                </a:cubicBezTo>
                <a:cubicBezTo>
                  <a:pt x="437" y="165"/>
                  <a:pt x="466" y="201"/>
                  <a:pt x="466" y="242"/>
                </a:cubicBezTo>
                <a:cubicBezTo>
                  <a:pt x="466" y="289"/>
                  <a:pt x="428" y="327"/>
                  <a:pt x="381" y="327"/>
                </a:cubicBezTo>
                <a:close/>
                <a:moveTo>
                  <a:pt x="402" y="127"/>
                </a:moveTo>
                <a:cubicBezTo>
                  <a:pt x="396" y="56"/>
                  <a:pt x="337" y="0"/>
                  <a:pt x="264" y="0"/>
                </a:cubicBezTo>
                <a:cubicBezTo>
                  <a:pt x="208" y="0"/>
                  <a:pt x="160" y="34"/>
                  <a:pt x="137" y="82"/>
                </a:cubicBezTo>
                <a:cubicBezTo>
                  <a:pt x="131" y="80"/>
                  <a:pt x="124" y="78"/>
                  <a:pt x="116" y="78"/>
                </a:cubicBezTo>
                <a:cubicBezTo>
                  <a:pt x="78" y="78"/>
                  <a:pt x="46" y="110"/>
                  <a:pt x="46" y="148"/>
                </a:cubicBezTo>
                <a:cubicBezTo>
                  <a:pt x="46" y="156"/>
                  <a:pt x="48" y="163"/>
                  <a:pt x="50" y="170"/>
                </a:cubicBezTo>
                <a:cubicBezTo>
                  <a:pt x="20" y="188"/>
                  <a:pt x="0" y="220"/>
                  <a:pt x="0" y="257"/>
                </a:cubicBezTo>
                <a:cubicBezTo>
                  <a:pt x="0" y="313"/>
                  <a:pt x="45" y="358"/>
                  <a:pt x="101" y="358"/>
                </a:cubicBezTo>
                <a:lnTo>
                  <a:pt x="101" y="358"/>
                </a:lnTo>
                <a:lnTo>
                  <a:pt x="381" y="358"/>
                </a:lnTo>
                <a:lnTo>
                  <a:pt x="381" y="358"/>
                </a:lnTo>
                <a:cubicBezTo>
                  <a:pt x="445" y="358"/>
                  <a:pt x="497" y="306"/>
                  <a:pt x="497" y="242"/>
                </a:cubicBezTo>
                <a:cubicBezTo>
                  <a:pt x="497" y="185"/>
                  <a:pt x="456" y="137"/>
                  <a:pt x="402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4" name="Freeform 5"/>
          <p:cNvSpPr/>
          <p:nvPr/>
        </p:nvSpPr>
        <p:spPr bwMode="auto">
          <a:xfrm>
            <a:off x="3647787" y="2407927"/>
            <a:ext cx="1628001" cy="913797"/>
          </a:xfrm>
          <a:custGeom>
            <a:avLst/>
            <a:gdLst>
              <a:gd name="T0" fmla="*/ 11 w 153"/>
              <a:gd name="T1" fmla="*/ 49 h 86"/>
              <a:gd name="T2" fmla="*/ 134 w 153"/>
              <a:gd name="T3" fmla="*/ 0 h 86"/>
              <a:gd name="T4" fmla="*/ 153 w 153"/>
              <a:gd name="T5" fmla="*/ 27 h 86"/>
              <a:gd name="T6" fmla="*/ 2 w 153"/>
              <a:gd name="T7" fmla="*/ 86 h 86"/>
              <a:gd name="T8" fmla="*/ 0 w 153"/>
              <a:gd name="T9" fmla="*/ 85 h 86"/>
              <a:gd name="T10" fmla="*/ 11 w 153"/>
              <a:gd name="T11" fmla="*/ 49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3" h="86">
                <a:moveTo>
                  <a:pt x="11" y="49"/>
                </a:moveTo>
                <a:lnTo>
                  <a:pt x="134" y="0"/>
                </a:lnTo>
                <a:lnTo>
                  <a:pt x="153" y="27"/>
                </a:lnTo>
                <a:lnTo>
                  <a:pt x="2" y="86"/>
                </a:lnTo>
                <a:lnTo>
                  <a:pt x="0" y="85"/>
                </a:lnTo>
                <a:lnTo>
                  <a:pt x="11" y="49"/>
                </a:lnTo>
                <a:close/>
              </a:path>
            </a:pathLst>
          </a:custGeom>
          <a:solidFill>
            <a:schemeClr val="accent2">
              <a:lumMod val="75000"/>
              <a:alpha val="79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u="sng">
              <a:latin typeface="+mn-ea"/>
            </a:endParaRPr>
          </a:p>
        </p:txBody>
      </p:sp>
      <p:sp>
        <p:nvSpPr>
          <p:cNvPr id="45" name="Freeform 6"/>
          <p:cNvSpPr/>
          <p:nvPr/>
        </p:nvSpPr>
        <p:spPr bwMode="auto">
          <a:xfrm>
            <a:off x="3112097" y="3669774"/>
            <a:ext cx="2709193" cy="935332"/>
          </a:xfrm>
          <a:custGeom>
            <a:avLst/>
            <a:gdLst>
              <a:gd name="T0" fmla="*/ 11 w 258"/>
              <a:gd name="T1" fmla="*/ 52 h 89"/>
              <a:gd name="T2" fmla="*/ 234 w 258"/>
              <a:gd name="T3" fmla="*/ 0 h 89"/>
              <a:gd name="T4" fmla="*/ 258 w 258"/>
              <a:gd name="T5" fmla="*/ 30 h 89"/>
              <a:gd name="T6" fmla="*/ 2 w 258"/>
              <a:gd name="T7" fmla="*/ 89 h 89"/>
              <a:gd name="T8" fmla="*/ 0 w 258"/>
              <a:gd name="T9" fmla="*/ 88 h 89"/>
              <a:gd name="T10" fmla="*/ 11 w 258"/>
              <a:gd name="T11" fmla="*/ 5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89">
                <a:moveTo>
                  <a:pt x="11" y="52"/>
                </a:moveTo>
                <a:lnTo>
                  <a:pt x="234" y="0"/>
                </a:lnTo>
                <a:lnTo>
                  <a:pt x="258" y="30"/>
                </a:lnTo>
                <a:lnTo>
                  <a:pt x="2" y="89"/>
                </a:lnTo>
                <a:lnTo>
                  <a:pt x="0" y="88"/>
                </a:lnTo>
                <a:lnTo>
                  <a:pt x="11" y="5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u="sng">
              <a:latin typeface="+mn-ea"/>
            </a:endParaRPr>
          </a:p>
        </p:txBody>
      </p:sp>
      <p:sp>
        <p:nvSpPr>
          <p:cNvPr id="46" name="Freeform 7"/>
          <p:cNvSpPr/>
          <p:nvPr/>
        </p:nvSpPr>
        <p:spPr bwMode="auto">
          <a:xfrm>
            <a:off x="3385502" y="3030086"/>
            <a:ext cx="2174156" cy="934024"/>
          </a:xfrm>
          <a:custGeom>
            <a:avLst/>
            <a:gdLst>
              <a:gd name="T0" fmla="*/ 10 w 207"/>
              <a:gd name="T1" fmla="*/ 52 h 89"/>
              <a:gd name="T2" fmla="*/ 184 w 207"/>
              <a:gd name="T3" fmla="*/ 0 h 89"/>
              <a:gd name="T4" fmla="*/ 207 w 207"/>
              <a:gd name="T5" fmla="*/ 29 h 89"/>
              <a:gd name="T6" fmla="*/ 2 w 207"/>
              <a:gd name="T7" fmla="*/ 89 h 89"/>
              <a:gd name="T8" fmla="*/ 0 w 207"/>
              <a:gd name="T9" fmla="*/ 89 h 89"/>
              <a:gd name="T10" fmla="*/ 10 w 207"/>
              <a:gd name="T11" fmla="*/ 5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89">
                <a:moveTo>
                  <a:pt x="10" y="52"/>
                </a:moveTo>
                <a:lnTo>
                  <a:pt x="184" y="0"/>
                </a:lnTo>
                <a:lnTo>
                  <a:pt x="207" y="29"/>
                </a:lnTo>
                <a:lnTo>
                  <a:pt x="2" y="89"/>
                </a:lnTo>
                <a:lnTo>
                  <a:pt x="0" y="89"/>
                </a:lnTo>
                <a:lnTo>
                  <a:pt x="10" y="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u="sng">
              <a:latin typeface="+mn-ea"/>
            </a:endParaRPr>
          </a:p>
        </p:txBody>
      </p:sp>
      <p:sp>
        <p:nvSpPr>
          <p:cNvPr id="48" name="Freeform 9"/>
          <p:cNvSpPr/>
          <p:nvPr/>
        </p:nvSpPr>
        <p:spPr bwMode="auto">
          <a:xfrm>
            <a:off x="3333176" y="3586052"/>
            <a:ext cx="2477649" cy="388523"/>
          </a:xfrm>
          <a:custGeom>
            <a:avLst/>
            <a:gdLst>
              <a:gd name="T0" fmla="*/ 16 w 236"/>
              <a:gd name="T1" fmla="*/ 0 h 37"/>
              <a:gd name="T2" fmla="*/ 220 w 236"/>
              <a:gd name="T3" fmla="*/ 0 h 37"/>
              <a:gd name="T4" fmla="*/ 236 w 236"/>
              <a:gd name="T5" fmla="*/ 37 h 37"/>
              <a:gd name="T6" fmla="*/ 0 w 236"/>
              <a:gd name="T7" fmla="*/ 37 h 37"/>
              <a:gd name="T8" fmla="*/ 16 w 236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37">
                <a:moveTo>
                  <a:pt x="16" y="0"/>
                </a:moveTo>
                <a:lnTo>
                  <a:pt x="220" y="0"/>
                </a:lnTo>
                <a:lnTo>
                  <a:pt x="236" y="37"/>
                </a:lnTo>
                <a:lnTo>
                  <a:pt x="0" y="37"/>
                </a:lnTo>
                <a:lnTo>
                  <a:pt x="16" y="0"/>
                </a:lnTo>
                <a:close/>
              </a:path>
            </a:pathLst>
          </a:custGeom>
          <a:noFill/>
          <a:ln w="0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 u="sng">
              <a:latin typeface="+mn-ea"/>
            </a:endParaRPr>
          </a:p>
        </p:txBody>
      </p:sp>
      <p:sp>
        <p:nvSpPr>
          <p:cNvPr id="50" name="Freeform 11"/>
          <p:cNvSpPr/>
          <p:nvPr/>
        </p:nvSpPr>
        <p:spPr bwMode="auto">
          <a:xfrm>
            <a:off x="3899608" y="1789953"/>
            <a:ext cx="1102776" cy="872541"/>
          </a:xfrm>
          <a:custGeom>
            <a:avLst/>
            <a:gdLst>
              <a:gd name="T0" fmla="*/ 12 w 105"/>
              <a:gd name="T1" fmla="*/ 49 h 83"/>
              <a:gd name="T2" fmla="*/ 94 w 105"/>
              <a:gd name="T3" fmla="*/ 0 h 83"/>
              <a:gd name="T4" fmla="*/ 105 w 105"/>
              <a:gd name="T5" fmla="*/ 26 h 83"/>
              <a:gd name="T6" fmla="*/ 5 w 105"/>
              <a:gd name="T7" fmla="*/ 83 h 83"/>
              <a:gd name="T8" fmla="*/ 0 w 105"/>
              <a:gd name="T9" fmla="*/ 81 h 83"/>
              <a:gd name="T10" fmla="*/ 12 w 105"/>
              <a:gd name="T11" fmla="*/ 4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83">
                <a:moveTo>
                  <a:pt x="12" y="49"/>
                </a:moveTo>
                <a:lnTo>
                  <a:pt x="94" y="0"/>
                </a:lnTo>
                <a:lnTo>
                  <a:pt x="105" y="26"/>
                </a:lnTo>
                <a:lnTo>
                  <a:pt x="5" y="83"/>
                </a:lnTo>
                <a:lnTo>
                  <a:pt x="0" y="81"/>
                </a:lnTo>
                <a:lnTo>
                  <a:pt x="12" y="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u="sng">
              <a:latin typeface="+mn-ea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38334" y="1677616"/>
            <a:ext cx="2362200" cy="571451"/>
            <a:chOff x="1587733" y="1338649"/>
            <a:chExt cx="1798049" cy="571451"/>
          </a:xfrm>
        </p:grpSpPr>
        <p:sp>
          <p:nvSpPr>
            <p:cNvPr id="68" name="TextBox 67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87733" y="1338649"/>
              <a:ext cx="1798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dirty="0" smtClean="0">
                  <a:solidFill>
                    <a:schemeClr val="accent1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1"/>
                  </a:solidFill>
                  <a:latin typeface="+mn-ea"/>
                </a:rPr>
                <a:t>01</a:t>
              </a:r>
              <a:endParaRPr lang="en-US" sz="11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57200" y="2665274"/>
            <a:ext cx="2362200" cy="571451"/>
            <a:chOff x="1587733" y="1338649"/>
            <a:chExt cx="1798049" cy="571451"/>
          </a:xfrm>
        </p:grpSpPr>
        <p:sp>
          <p:nvSpPr>
            <p:cNvPr id="71" name="TextBox 70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87733" y="1338649"/>
              <a:ext cx="17836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2"/>
                  </a:solidFill>
                  <a:latin typeface="+mn-ea"/>
                </a:rPr>
                <a:t>02</a:t>
              </a:r>
              <a:endParaRPr lang="en-US" sz="110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7200" y="3648683"/>
            <a:ext cx="2362200" cy="571451"/>
            <a:chOff x="1587733" y="1338649"/>
            <a:chExt cx="1798049" cy="571451"/>
          </a:xfrm>
        </p:grpSpPr>
        <p:sp>
          <p:nvSpPr>
            <p:cNvPr id="75" name="TextBox 74"/>
            <p:cNvSpPr txBox="1"/>
            <p:nvPr/>
          </p:nvSpPr>
          <p:spPr>
            <a:xfrm>
              <a:off x="1587733" y="1571546"/>
              <a:ext cx="1798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87733" y="1338649"/>
              <a:ext cx="17836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100" dirty="0" smtClean="0">
                  <a:solidFill>
                    <a:schemeClr val="accent3"/>
                  </a:solidFill>
                  <a:latin typeface="+mn-ea"/>
                </a:rPr>
                <a:t>03</a:t>
              </a:r>
              <a:endParaRPr lang="en-US" sz="11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059771" y="4216584"/>
            <a:ext cx="3024458" cy="398988"/>
            <a:chOff x="3059771" y="4216584"/>
            <a:chExt cx="3024458" cy="398988"/>
          </a:xfrm>
        </p:grpSpPr>
        <p:sp>
          <p:nvSpPr>
            <p:cNvPr id="53" name="Freeform 14"/>
            <p:cNvSpPr/>
            <p:nvPr/>
          </p:nvSpPr>
          <p:spPr bwMode="auto">
            <a:xfrm>
              <a:off x="3059771" y="4216584"/>
              <a:ext cx="3024458" cy="398988"/>
            </a:xfrm>
            <a:custGeom>
              <a:avLst/>
              <a:gdLst>
                <a:gd name="T0" fmla="*/ 16 w 288"/>
                <a:gd name="T1" fmla="*/ 0 h 38"/>
                <a:gd name="T2" fmla="*/ 272 w 288"/>
                <a:gd name="T3" fmla="*/ 0 h 38"/>
                <a:gd name="T4" fmla="*/ 288 w 288"/>
                <a:gd name="T5" fmla="*/ 38 h 38"/>
                <a:gd name="T6" fmla="*/ 0 w 288"/>
                <a:gd name="T7" fmla="*/ 38 h 38"/>
                <a:gd name="T8" fmla="*/ 16 w 28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38">
                  <a:moveTo>
                    <a:pt x="16" y="0"/>
                  </a:moveTo>
                  <a:lnTo>
                    <a:pt x="272" y="0"/>
                  </a:lnTo>
                  <a:lnTo>
                    <a:pt x="288" y="38"/>
                  </a:lnTo>
                  <a:lnTo>
                    <a:pt x="0" y="3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u="sng">
                <a:latin typeface="+mn-ea"/>
              </a:endParaRPr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4471194" y="4288817"/>
              <a:ext cx="201613" cy="203200"/>
            </a:xfrm>
            <a:custGeom>
              <a:avLst/>
              <a:gdLst>
                <a:gd name="T0" fmla="*/ 333 w 481"/>
                <a:gd name="T1" fmla="*/ 360 h 483"/>
                <a:gd name="T2" fmla="*/ 450 w 481"/>
                <a:gd name="T3" fmla="*/ 249 h 483"/>
                <a:gd name="T4" fmla="*/ 31 w 481"/>
                <a:gd name="T5" fmla="*/ 249 h 483"/>
                <a:gd name="T6" fmla="*/ 148 w 481"/>
                <a:gd name="T7" fmla="*/ 360 h 483"/>
                <a:gd name="T8" fmla="*/ 31 w 481"/>
                <a:gd name="T9" fmla="*/ 249 h 483"/>
                <a:gd name="T10" fmla="*/ 142 w 481"/>
                <a:gd name="T11" fmla="*/ 136 h 483"/>
                <a:gd name="T12" fmla="*/ 31 w 481"/>
                <a:gd name="T13" fmla="*/ 233 h 483"/>
                <a:gd name="T14" fmla="*/ 248 w 481"/>
                <a:gd name="T15" fmla="*/ 233 h 483"/>
                <a:gd name="T16" fmla="*/ 324 w 481"/>
                <a:gd name="T17" fmla="*/ 141 h 483"/>
                <a:gd name="T18" fmla="*/ 248 w 481"/>
                <a:gd name="T19" fmla="*/ 233 h 483"/>
                <a:gd name="T20" fmla="*/ 318 w 481"/>
                <a:gd name="T21" fmla="*/ 355 h 483"/>
                <a:gd name="T22" fmla="*/ 248 w 481"/>
                <a:gd name="T23" fmla="*/ 249 h 483"/>
                <a:gd name="T24" fmla="*/ 318 w 481"/>
                <a:gd name="T25" fmla="*/ 355 h 483"/>
                <a:gd name="T26" fmla="*/ 377 w 481"/>
                <a:gd name="T27" fmla="*/ 401 h 483"/>
                <a:gd name="T28" fmla="*/ 327 w 481"/>
                <a:gd name="T29" fmla="*/ 374 h 483"/>
                <a:gd name="T30" fmla="*/ 248 w 481"/>
                <a:gd name="T31" fmla="*/ 359 h 483"/>
                <a:gd name="T32" fmla="*/ 249 w 481"/>
                <a:gd name="T33" fmla="*/ 451 h 483"/>
                <a:gd name="T34" fmla="*/ 248 w 481"/>
                <a:gd name="T35" fmla="*/ 451 h 483"/>
                <a:gd name="T36" fmla="*/ 105 w 481"/>
                <a:gd name="T37" fmla="*/ 401 h 483"/>
                <a:gd name="T38" fmla="*/ 206 w 481"/>
                <a:gd name="T39" fmla="*/ 448 h 483"/>
                <a:gd name="T40" fmla="*/ 232 w 481"/>
                <a:gd name="T41" fmla="*/ 343 h 483"/>
                <a:gd name="T42" fmla="*/ 140 w 481"/>
                <a:gd name="T43" fmla="*/ 249 h 483"/>
                <a:gd name="T44" fmla="*/ 232 w 481"/>
                <a:gd name="T45" fmla="*/ 249 h 483"/>
                <a:gd name="T46" fmla="*/ 232 w 481"/>
                <a:gd name="T47" fmla="*/ 155 h 483"/>
                <a:gd name="T48" fmla="*/ 140 w 481"/>
                <a:gd name="T49" fmla="*/ 233 h 483"/>
                <a:gd name="T50" fmla="*/ 148 w 481"/>
                <a:gd name="T51" fmla="*/ 121 h 483"/>
                <a:gd name="T52" fmla="*/ 206 w 481"/>
                <a:gd name="T53" fmla="*/ 34 h 483"/>
                <a:gd name="T54" fmla="*/ 232 w 481"/>
                <a:gd name="T55" fmla="*/ 32 h 483"/>
                <a:gd name="T56" fmla="*/ 163 w 481"/>
                <a:gd name="T57" fmla="*/ 127 h 483"/>
                <a:gd name="T58" fmla="*/ 232 w 481"/>
                <a:gd name="T59" fmla="*/ 32 h 483"/>
                <a:gd name="T60" fmla="*/ 386 w 481"/>
                <a:gd name="T61" fmla="*/ 90 h 483"/>
                <a:gd name="T62" fmla="*/ 275 w 481"/>
                <a:gd name="T63" fmla="*/ 34 h 483"/>
                <a:gd name="T64" fmla="*/ 318 w 481"/>
                <a:gd name="T65" fmla="*/ 127 h 483"/>
                <a:gd name="T66" fmla="*/ 248 w 481"/>
                <a:gd name="T67" fmla="*/ 32 h 483"/>
                <a:gd name="T68" fmla="*/ 232 w 481"/>
                <a:gd name="T69" fmla="*/ 451 h 483"/>
                <a:gd name="T70" fmla="*/ 232 w 481"/>
                <a:gd name="T71" fmla="*/ 359 h 483"/>
                <a:gd name="T72" fmla="*/ 232 w 481"/>
                <a:gd name="T73" fmla="*/ 451 h 483"/>
                <a:gd name="T74" fmla="*/ 450 w 481"/>
                <a:gd name="T75" fmla="*/ 233 h 483"/>
                <a:gd name="T76" fmla="*/ 339 w 481"/>
                <a:gd name="T77" fmla="*/ 136 h 483"/>
                <a:gd name="T78" fmla="*/ 450 w 481"/>
                <a:gd name="T79" fmla="*/ 233 h 483"/>
                <a:gd name="T80" fmla="*/ 0 w 481"/>
                <a:gd name="T81" fmla="*/ 241 h 483"/>
                <a:gd name="T82" fmla="*/ 481 w 481"/>
                <a:gd name="T83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1" h="483">
                  <a:moveTo>
                    <a:pt x="388" y="390"/>
                  </a:moveTo>
                  <a:cubicBezTo>
                    <a:pt x="371" y="378"/>
                    <a:pt x="353" y="368"/>
                    <a:pt x="333" y="360"/>
                  </a:cubicBezTo>
                  <a:cubicBezTo>
                    <a:pt x="347" y="326"/>
                    <a:pt x="355" y="289"/>
                    <a:pt x="357" y="249"/>
                  </a:cubicBezTo>
                  <a:lnTo>
                    <a:pt x="450" y="249"/>
                  </a:lnTo>
                  <a:cubicBezTo>
                    <a:pt x="447" y="304"/>
                    <a:pt x="425" y="354"/>
                    <a:pt x="388" y="390"/>
                  </a:cubicBezTo>
                  <a:close/>
                  <a:moveTo>
                    <a:pt x="31" y="249"/>
                  </a:moveTo>
                  <a:lnTo>
                    <a:pt x="124" y="249"/>
                  </a:lnTo>
                  <a:cubicBezTo>
                    <a:pt x="125" y="289"/>
                    <a:pt x="134" y="326"/>
                    <a:pt x="148" y="360"/>
                  </a:cubicBezTo>
                  <a:cubicBezTo>
                    <a:pt x="128" y="368"/>
                    <a:pt x="110" y="378"/>
                    <a:pt x="93" y="390"/>
                  </a:cubicBezTo>
                  <a:cubicBezTo>
                    <a:pt x="56" y="354"/>
                    <a:pt x="33" y="304"/>
                    <a:pt x="31" y="249"/>
                  </a:cubicBezTo>
                  <a:close/>
                  <a:moveTo>
                    <a:pt x="85" y="102"/>
                  </a:moveTo>
                  <a:cubicBezTo>
                    <a:pt x="102" y="115"/>
                    <a:pt x="122" y="127"/>
                    <a:pt x="142" y="136"/>
                  </a:cubicBezTo>
                  <a:cubicBezTo>
                    <a:pt x="131" y="166"/>
                    <a:pt x="125" y="199"/>
                    <a:pt x="124" y="233"/>
                  </a:cubicBezTo>
                  <a:lnTo>
                    <a:pt x="31" y="233"/>
                  </a:lnTo>
                  <a:cubicBezTo>
                    <a:pt x="33" y="183"/>
                    <a:pt x="53" y="137"/>
                    <a:pt x="85" y="102"/>
                  </a:cubicBezTo>
                  <a:close/>
                  <a:moveTo>
                    <a:pt x="248" y="233"/>
                  </a:moveTo>
                  <a:lnTo>
                    <a:pt x="248" y="155"/>
                  </a:lnTo>
                  <a:cubicBezTo>
                    <a:pt x="275" y="155"/>
                    <a:pt x="300" y="150"/>
                    <a:pt x="324" y="141"/>
                  </a:cubicBezTo>
                  <a:cubicBezTo>
                    <a:pt x="334" y="170"/>
                    <a:pt x="340" y="201"/>
                    <a:pt x="341" y="233"/>
                  </a:cubicBezTo>
                  <a:cubicBezTo>
                    <a:pt x="341" y="233"/>
                    <a:pt x="248" y="233"/>
                    <a:pt x="248" y="233"/>
                  </a:cubicBezTo>
                  <a:close/>
                  <a:moveTo>
                    <a:pt x="248" y="233"/>
                  </a:moveTo>
                  <a:close/>
                  <a:moveTo>
                    <a:pt x="318" y="355"/>
                  </a:moveTo>
                  <a:cubicBezTo>
                    <a:pt x="296" y="348"/>
                    <a:pt x="273" y="344"/>
                    <a:pt x="248" y="343"/>
                  </a:cubicBezTo>
                  <a:lnTo>
                    <a:pt x="248" y="249"/>
                  </a:lnTo>
                  <a:lnTo>
                    <a:pt x="341" y="249"/>
                  </a:lnTo>
                  <a:cubicBezTo>
                    <a:pt x="340" y="287"/>
                    <a:pt x="332" y="323"/>
                    <a:pt x="318" y="355"/>
                  </a:cubicBezTo>
                  <a:close/>
                  <a:moveTo>
                    <a:pt x="327" y="374"/>
                  </a:moveTo>
                  <a:cubicBezTo>
                    <a:pt x="345" y="381"/>
                    <a:pt x="361" y="390"/>
                    <a:pt x="377" y="401"/>
                  </a:cubicBezTo>
                  <a:cubicBezTo>
                    <a:pt x="348" y="425"/>
                    <a:pt x="313" y="442"/>
                    <a:pt x="275" y="448"/>
                  </a:cubicBezTo>
                  <a:cubicBezTo>
                    <a:pt x="296" y="428"/>
                    <a:pt x="314" y="403"/>
                    <a:pt x="327" y="374"/>
                  </a:cubicBezTo>
                  <a:close/>
                  <a:moveTo>
                    <a:pt x="248" y="451"/>
                  </a:moveTo>
                  <a:lnTo>
                    <a:pt x="248" y="359"/>
                  </a:lnTo>
                  <a:cubicBezTo>
                    <a:pt x="271" y="359"/>
                    <a:pt x="292" y="363"/>
                    <a:pt x="312" y="369"/>
                  </a:cubicBezTo>
                  <a:cubicBezTo>
                    <a:pt x="297" y="402"/>
                    <a:pt x="275" y="429"/>
                    <a:pt x="249" y="451"/>
                  </a:cubicBezTo>
                  <a:cubicBezTo>
                    <a:pt x="249" y="451"/>
                    <a:pt x="248" y="451"/>
                    <a:pt x="248" y="451"/>
                  </a:cubicBezTo>
                  <a:close/>
                  <a:moveTo>
                    <a:pt x="248" y="451"/>
                  </a:moveTo>
                  <a:close/>
                  <a:moveTo>
                    <a:pt x="206" y="448"/>
                  </a:moveTo>
                  <a:cubicBezTo>
                    <a:pt x="168" y="442"/>
                    <a:pt x="133" y="425"/>
                    <a:pt x="105" y="401"/>
                  </a:cubicBezTo>
                  <a:cubicBezTo>
                    <a:pt x="120" y="390"/>
                    <a:pt x="136" y="381"/>
                    <a:pt x="154" y="374"/>
                  </a:cubicBezTo>
                  <a:cubicBezTo>
                    <a:pt x="168" y="403"/>
                    <a:pt x="185" y="428"/>
                    <a:pt x="206" y="448"/>
                  </a:cubicBezTo>
                  <a:close/>
                  <a:moveTo>
                    <a:pt x="232" y="249"/>
                  </a:moveTo>
                  <a:lnTo>
                    <a:pt x="232" y="343"/>
                  </a:lnTo>
                  <a:cubicBezTo>
                    <a:pt x="208" y="344"/>
                    <a:pt x="185" y="348"/>
                    <a:pt x="162" y="355"/>
                  </a:cubicBezTo>
                  <a:cubicBezTo>
                    <a:pt x="149" y="323"/>
                    <a:pt x="141" y="287"/>
                    <a:pt x="140" y="249"/>
                  </a:cubicBezTo>
                  <a:cubicBezTo>
                    <a:pt x="140" y="249"/>
                    <a:pt x="232" y="249"/>
                    <a:pt x="232" y="249"/>
                  </a:cubicBezTo>
                  <a:close/>
                  <a:moveTo>
                    <a:pt x="232" y="249"/>
                  </a:moveTo>
                  <a:close/>
                  <a:moveTo>
                    <a:pt x="157" y="141"/>
                  </a:moveTo>
                  <a:cubicBezTo>
                    <a:pt x="181" y="150"/>
                    <a:pt x="206" y="155"/>
                    <a:pt x="232" y="155"/>
                  </a:cubicBezTo>
                  <a:lnTo>
                    <a:pt x="232" y="233"/>
                  </a:lnTo>
                  <a:lnTo>
                    <a:pt x="140" y="233"/>
                  </a:lnTo>
                  <a:cubicBezTo>
                    <a:pt x="141" y="201"/>
                    <a:pt x="147" y="170"/>
                    <a:pt x="157" y="141"/>
                  </a:cubicBezTo>
                  <a:close/>
                  <a:moveTo>
                    <a:pt x="148" y="121"/>
                  </a:moveTo>
                  <a:cubicBezTo>
                    <a:pt x="129" y="114"/>
                    <a:pt x="111" y="103"/>
                    <a:pt x="95" y="90"/>
                  </a:cubicBezTo>
                  <a:cubicBezTo>
                    <a:pt x="125" y="62"/>
                    <a:pt x="163" y="41"/>
                    <a:pt x="206" y="34"/>
                  </a:cubicBezTo>
                  <a:cubicBezTo>
                    <a:pt x="182" y="58"/>
                    <a:pt x="162" y="88"/>
                    <a:pt x="148" y="121"/>
                  </a:cubicBezTo>
                  <a:close/>
                  <a:moveTo>
                    <a:pt x="232" y="32"/>
                  </a:moveTo>
                  <a:lnTo>
                    <a:pt x="232" y="140"/>
                  </a:lnTo>
                  <a:cubicBezTo>
                    <a:pt x="208" y="139"/>
                    <a:pt x="185" y="134"/>
                    <a:pt x="163" y="127"/>
                  </a:cubicBezTo>
                  <a:cubicBezTo>
                    <a:pt x="179" y="89"/>
                    <a:pt x="203" y="56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lose/>
                  <a:moveTo>
                    <a:pt x="275" y="34"/>
                  </a:moveTo>
                  <a:cubicBezTo>
                    <a:pt x="318" y="41"/>
                    <a:pt x="356" y="62"/>
                    <a:pt x="386" y="90"/>
                  </a:cubicBezTo>
                  <a:cubicBezTo>
                    <a:pt x="370" y="103"/>
                    <a:pt x="352" y="114"/>
                    <a:pt x="333" y="121"/>
                  </a:cubicBezTo>
                  <a:cubicBezTo>
                    <a:pt x="319" y="88"/>
                    <a:pt x="299" y="58"/>
                    <a:pt x="275" y="34"/>
                  </a:cubicBezTo>
                  <a:close/>
                  <a:moveTo>
                    <a:pt x="249" y="32"/>
                  </a:moveTo>
                  <a:cubicBezTo>
                    <a:pt x="278" y="56"/>
                    <a:pt x="302" y="89"/>
                    <a:pt x="318" y="127"/>
                  </a:cubicBezTo>
                  <a:cubicBezTo>
                    <a:pt x="296" y="134"/>
                    <a:pt x="273" y="139"/>
                    <a:pt x="248" y="140"/>
                  </a:cubicBezTo>
                  <a:lnTo>
                    <a:pt x="248" y="32"/>
                  </a:lnTo>
                  <a:cubicBezTo>
                    <a:pt x="248" y="32"/>
                    <a:pt x="249" y="32"/>
                    <a:pt x="249" y="32"/>
                  </a:cubicBezTo>
                  <a:close/>
                  <a:moveTo>
                    <a:pt x="232" y="451"/>
                  </a:moveTo>
                  <a:cubicBezTo>
                    <a:pt x="206" y="429"/>
                    <a:pt x="185" y="402"/>
                    <a:pt x="169" y="369"/>
                  </a:cubicBezTo>
                  <a:cubicBezTo>
                    <a:pt x="189" y="363"/>
                    <a:pt x="211" y="359"/>
                    <a:pt x="232" y="359"/>
                  </a:cubicBezTo>
                  <a:lnTo>
                    <a:pt x="232" y="451"/>
                  </a:lnTo>
                  <a:cubicBezTo>
                    <a:pt x="232" y="451"/>
                    <a:pt x="232" y="451"/>
                    <a:pt x="232" y="451"/>
                  </a:cubicBezTo>
                  <a:close/>
                  <a:moveTo>
                    <a:pt x="232" y="451"/>
                  </a:moveTo>
                  <a:close/>
                  <a:moveTo>
                    <a:pt x="450" y="233"/>
                  </a:moveTo>
                  <a:lnTo>
                    <a:pt x="357" y="233"/>
                  </a:lnTo>
                  <a:cubicBezTo>
                    <a:pt x="355" y="199"/>
                    <a:pt x="349" y="166"/>
                    <a:pt x="339" y="136"/>
                  </a:cubicBezTo>
                  <a:cubicBezTo>
                    <a:pt x="360" y="127"/>
                    <a:pt x="379" y="115"/>
                    <a:pt x="397" y="102"/>
                  </a:cubicBezTo>
                  <a:cubicBezTo>
                    <a:pt x="428" y="137"/>
                    <a:pt x="448" y="183"/>
                    <a:pt x="450" y="233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4"/>
                    <a:pt x="108" y="483"/>
                    <a:pt x="241" y="483"/>
                  </a:cubicBezTo>
                  <a:cubicBezTo>
                    <a:pt x="373" y="483"/>
                    <a:pt x="481" y="374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33176" y="3586052"/>
            <a:ext cx="2477649" cy="388523"/>
            <a:chOff x="3333176" y="3586052"/>
            <a:chExt cx="2477649" cy="388523"/>
          </a:xfrm>
        </p:grpSpPr>
        <p:sp>
          <p:nvSpPr>
            <p:cNvPr id="49" name="Freeform 10"/>
            <p:cNvSpPr/>
            <p:nvPr/>
          </p:nvSpPr>
          <p:spPr bwMode="auto">
            <a:xfrm>
              <a:off x="3333176" y="3586052"/>
              <a:ext cx="2477649" cy="388523"/>
            </a:xfrm>
            <a:custGeom>
              <a:avLst/>
              <a:gdLst>
                <a:gd name="T0" fmla="*/ 16 w 236"/>
                <a:gd name="T1" fmla="*/ 0 h 37"/>
                <a:gd name="T2" fmla="*/ 220 w 236"/>
                <a:gd name="T3" fmla="*/ 0 h 37"/>
                <a:gd name="T4" fmla="*/ 236 w 236"/>
                <a:gd name="T5" fmla="*/ 37 h 37"/>
                <a:gd name="T6" fmla="*/ 0 w 236"/>
                <a:gd name="T7" fmla="*/ 37 h 37"/>
                <a:gd name="T8" fmla="*/ 16 w 23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37">
                  <a:moveTo>
                    <a:pt x="16" y="0"/>
                  </a:moveTo>
                  <a:lnTo>
                    <a:pt x="220" y="0"/>
                  </a:lnTo>
                  <a:lnTo>
                    <a:pt x="236" y="37"/>
                  </a:lnTo>
                  <a:lnTo>
                    <a:pt x="0" y="3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u="sng">
                <a:latin typeface="+mn-ea"/>
              </a:endParaRPr>
            </a:p>
          </p:txBody>
        </p:sp>
        <p:sp>
          <p:nvSpPr>
            <p:cNvPr id="78" name="Freeform 24"/>
            <p:cNvSpPr>
              <a:spLocks noEditPoints="1"/>
            </p:cNvSpPr>
            <p:nvPr/>
          </p:nvSpPr>
          <p:spPr bwMode="auto">
            <a:xfrm>
              <a:off x="4464844" y="3675538"/>
              <a:ext cx="214313" cy="209550"/>
            </a:xfrm>
            <a:custGeom>
              <a:avLst/>
              <a:gdLst>
                <a:gd name="T0" fmla="*/ 419 w 511"/>
                <a:gd name="T1" fmla="*/ 210 h 498"/>
                <a:gd name="T2" fmla="*/ 380 w 511"/>
                <a:gd name="T3" fmla="*/ 118 h 498"/>
                <a:gd name="T4" fmla="*/ 314 w 511"/>
                <a:gd name="T5" fmla="*/ 52 h 498"/>
                <a:gd name="T6" fmla="*/ 435 w 511"/>
                <a:gd name="T7" fmla="*/ 62 h 498"/>
                <a:gd name="T8" fmla="*/ 446 w 511"/>
                <a:gd name="T9" fmla="*/ 184 h 498"/>
                <a:gd name="T10" fmla="*/ 112 w 511"/>
                <a:gd name="T11" fmla="*/ 386 h 498"/>
                <a:gd name="T12" fmla="*/ 69 w 511"/>
                <a:gd name="T13" fmla="*/ 304 h 498"/>
                <a:gd name="T14" fmla="*/ 187 w 511"/>
                <a:gd name="T15" fmla="*/ 311 h 498"/>
                <a:gd name="T16" fmla="*/ 195 w 511"/>
                <a:gd name="T17" fmla="*/ 431 h 498"/>
                <a:gd name="T18" fmla="*/ 138 w 511"/>
                <a:gd name="T19" fmla="*/ 446 h 498"/>
                <a:gd name="T20" fmla="*/ 54 w 511"/>
                <a:gd name="T21" fmla="*/ 467 h 498"/>
                <a:gd name="T22" fmla="*/ 33 w 511"/>
                <a:gd name="T23" fmla="*/ 435 h 498"/>
                <a:gd name="T24" fmla="*/ 101 w 511"/>
                <a:gd name="T25" fmla="*/ 397 h 498"/>
                <a:gd name="T26" fmla="*/ 65 w 511"/>
                <a:gd name="T27" fmla="*/ 465 h 498"/>
                <a:gd name="T28" fmla="*/ 163 w 511"/>
                <a:gd name="T29" fmla="*/ 258 h 498"/>
                <a:gd name="T30" fmla="*/ 238 w 511"/>
                <a:gd name="T31" fmla="*/ 128 h 498"/>
                <a:gd name="T32" fmla="*/ 163 w 511"/>
                <a:gd name="T33" fmla="*/ 258 h 498"/>
                <a:gd name="T34" fmla="*/ 230 w 511"/>
                <a:gd name="T35" fmla="*/ 316 h 498"/>
                <a:gd name="T36" fmla="*/ 178 w 511"/>
                <a:gd name="T37" fmla="*/ 266 h 498"/>
                <a:gd name="T38" fmla="*/ 358 w 511"/>
                <a:gd name="T39" fmla="*/ 140 h 498"/>
                <a:gd name="T40" fmla="*/ 230 w 511"/>
                <a:gd name="T41" fmla="*/ 316 h 498"/>
                <a:gd name="T42" fmla="*/ 249 w 511"/>
                <a:gd name="T43" fmla="*/ 371 h 498"/>
                <a:gd name="T44" fmla="*/ 384 w 511"/>
                <a:gd name="T45" fmla="*/ 183 h 498"/>
                <a:gd name="T46" fmla="*/ 369 w 511"/>
                <a:gd name="T47" fmla="*/ 261 h 498"/>
                <a:gd name="T48" fmla="*/ 249 w 511"/>
                <a:gd name="T49" fmla="*/ 382 h 498"/>
                <a:gd name="T50" fmla="*/ 457 w 511"/>
                <a:gd name="T51" fmla="*/ 41 h 498"/>
                <a:gd name="T52" fmla="*/ 292 w 511"/>
                <a:gd name="T53" fmla="*/ 29 h 498"/>
                <a:gd name="T54" fmla="*/ 215 w 511"/>
                <a:gd name="T55" fmla="*/ 106 h 498"/>
                <a:gd name="T56" fmla="*/ 215 w 511"/>
                <a:gd name="T57" fmla="*/ 107 h 498"/>
                <a:gd name="T58" fmla="*/ 39 w 511"/>
                <a:gd name="T59" fmla="*/ 295 h 498"/>
                <a:gd name="T60" fmla="*/ 0 w 511"/>
                <a:gd name="T61" fmla="*/ 444 h 498"/>
                <a:gd name="T62" fmla="*/ 72 w 511"/>
                <a:gd name="T63" fmla="*/ 495 h 498"/>
                <a:gd name="T64" fmla="*/ 231 w 511"/>
                <a:gd name="T65" fmla="*/ 445 h 498"/>
                <a:gd name="T66" fmla="*/ 457 w 511"/>
                <a:gd name="T67" fmla="*/ 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" h="498">
                  <a:moveTo>
                    <a:pt x="446" y="184"/>
                  </a:moveTo>
                  <a:lnTo>
                    <a:pt x="419" y="210"/>
                  </a:lnTo>
                  <a:cubicBezTo>
                    <a:pt x="419" y="207"/>
                    <a:pt x="420" y="203"/>
                    <a:pt x="420" y="199"/>
                  </a:cubicBezTo>
                  <a:cubicBezTo>
                    <a:pt x="417" y="169"/>
                    <a:pt x="403" y="140"/>
                    <a:pt x="380" y="118"/>
                  </a:cubicBezTo>
                  <a:cubicBezTo>
                    <a:pt x="355" y="92"/>
                    <a:pt x="321" y="78"/>
                    <a:pt x="288" y="77"/>
                  </a:cubicBezTo>
                  <a:lnTo>
                    <a:pt x="314" y="52"/>
                  </a:lnTo>
                  <a:cubicBezTo>
                    <a:pt x="327" y="39"/>
                    <a:pt x="345" y="31"/>
                    <a:pt x="364" y="31"/>
                  </a:cubicBezTo>
                  <a:cubicBezTo>
                    <a:pt x="389" y="31"/>
                    <a:pt x="415" y="43"/>
                    <a:pt x="435" y="62"/>
                  </a:cubicBezTo>
                  <a:cubicBezTo>
                    <a:pt x="453" y="81"/>
                    <a:pt x="464" y="104"/>
                    <a:pt x="466" y="127"/>
                  </a:cubicBezTo>
                  <a:cubicBezTo>
                    <a:pt x="467" y="149"/>
                    <a:pt x="460" y="169"/>
                    <a:pt x="446" y="184"/>
                  </a:cubicBezTo>
                  <a:close/>
                  <a:moveTo>
                    <a:pt x="138" y="446"/>
                  </a:moveTo>
                  <a:cubicBezTo>
                    <a:pt x="137" y="425"/>
                    <a:pt x="129" y="403"/>
                    <a:pt x="112" y="386"/>
                  </a:cubicBezTo>
                  <a:cubicBezTo>
                    <a:pt x="96" y="370"/>
                    <a:pt x="75" y="361"/>
                    <a:pt x="53" y="360"/>
                  </a:cubicBezTo>
                  <a:lnTo>
                    <a:pt x="69" y="304"/>
                  </a:lnTo>
                  <a:cubicBezTo>
                    <a:pt x="70" y="300"/>
                    <a:pt x="72" y="296"/>
                    <a:pt x="75" y="293"/>
                  </a:cubicBezTo>
                  <a:cubicBezTo>
                    <a:pt x="106" y="271"/>
                    <a:pt x="154" y="277"/>
                    <a:pt x="187" y="311"/>
                  </a:cubicBezTo>
                  <a:cubicBezTo>
                    <a:pt x="223" y="346"/>
                    <a:pt x="228" y="398"/>
                    <a:pt x="201" y="428"/>
                  </a:cubicBezTo>
                  <a:cubicBezTo>
                    <a:pt x="199" y="430"/>
                    <a:pt x="197" y="430"/>
                    <a:pt x="195" y="431"/>
                  </a:cubicBezTo>
                  <a:cubicBezTo>
                    <a:pt x="195" y="431"/>
                    <a:pt x="138" y="446"/>
                    <a:pt x="138" y="446"/>
                  </a:cubicBezTo>
                  <a:close/>
                  <a:moveTo>
                    <a:pt x="138" y="446"/>
                  </a:moveTo>
                  <a:close/>
                  <a:moveTo>
                    <a:pt x="65" y="465"/>
                  </a:moveTo>
                  <a:cubicBezTo>
                    <a:pt x="63" y="466"/>
                    <a:pt x="58" y="467"/>
                    <a:pt x="54" y="467"/>
                  </a:cubicBezTo>
                  <a:cubicBezTo>
                    <a:pt x="41" y="467"/>
                    <a:pt x="31" y="457"/>
                    <a:pt x="31" y="444"/>
                  </a:cubicBezTo>
                  <a:cubicBezTo>
                    <a:pt x="31" y="441"/>
                    <a:pt x="32" y="437"/>
                    <a:pt x="33" y="435"/>
                  </a:cubicBezTo>
                  <a:lnTo>
                    <a:pt x="49" y="376"/>
                  </a:lnTo>
                  <a:cubicBezTo>
                    <a:pt x="67" y="375"/>
                    <a:pt x="86" y="382"/>
                    <a:pt x="101" y="397"/>
                  </a:cubicBezTo>
                  <a:cubicBezTo>
                    <a:pt x="116" y="413"/>
                    <a:pt x="123" y="432"/>
                    <a:pt x="122" y="450"/>
                  </a:cubicBezTo>
                  <a:cubicBezTo>
                    <a:pt x="122" y="450"/>
                    <a:pt x="65" y="465"/>
                    <a:pt x="65" y="465"/>
                  </a:cubicBezTo>
                  <a:close/>
                  <a:moveTo>
                    <a:pt x="65" y="465"/>
                  </a:moveTo>
                  <a:close/>
                  <a:moveTo>
                    <a:pt x="163" y="258"/>
                  </a:moveTo>
                  <a:cubicBezTo>
                    <a:pt x="149" y="252"/>
                    <a:pt x="133" y="249"/>
                    <a:pt x="118" y="249"/>
                  </a:cubicBezTo>
                  <a:lnTo>
                    <a:pt x="238" y="128"/>
                  </a:lnTo>
                  <a:cubicBezTo>
                    <a:pt x="256" y="110"/>
                    <a:pt x="283" y="105"/>
                    <a:pt x="309" y="111"/>
                  </a:cubicBezTo>
                  <a:cubicBezTo>
                    <a:pt x="309" y="111"/>
                    <a:pt x="163" y="258"/>
                    <a:pt x="163" y="258"/>
                  </a:cubicBezTo>
                  <a:close/>
                  <a:moveTo>
                    <a:pt x="163" y="258"/>
                  </a:moveTo>
                  <a:close/>
                  <a:moveTo>
                    <a:pt x="230" y="316"/>
                  </a:moveTo>
                  <a:cubicBezTo>
                    <a:pt x="224" y="306"/>
                    <a:pt x="217" y="297"/>
                    <a:pt x="209" y="289"/>
                  </a:cubicBezTo>
                  <a:cubicBezTo>
                    <a:pt x="200" y="279"/>
                    <a:pt x="189" y="272"/>
                    <a:pt x="178" y="266"/>
                  </a:cubicBezTo>
                  <a:lnTo>
                    <a:pt x="326" y="117"/>
                  </a:lnTo>
                  <a:cubicBezTo>
                    <a:pt x="337" y="122"/>
                    <a:pt x="348" y="130"/>
                    <a:pt x="358" y="140"/>
                  </a:cubicBezTo>
                  <a:cubicBezTo>
                    <a:pt x="367" y="148"/>
                    <a:pt x="373" y="157"/>
                    <a:pt x="378" y="167"/>
                  </a:cubicBezTo>
                  <a:cubicBezTo>
                    <a:pt x="378" y="167"/>
                    <a:pt x="230" y="316"/>
                    <a:pt x="230" y="316"/>
                  </a:cubicBezTo>
                  <a:close/>
                  <a:moveTo>
                    <a:pt x="230" y="316"/>
                  </a:moveTo>
                  <a:close/>
                  <a:moveTo>
                    <a:pt x="249" y="371"/>
                  </a:moveTo>
                  <a:cubicBezTo>
                    <a:pt x="248" y="357"/>
                    <a:pt x="243" y="343"/>
                    <a:pt x="238" y="330"/>
                  </a:cubicBezTo>
                  <a:lnTo>
                    <a:pt x="384" y="183"/>
                  </a:lnTo>
                  <a:cubicBezTo>
                    <a:pt x="394" y="211"/>
                    <a:pt x="389" y="241"/>
                    <a:pt x="369" y="261"/>
                  </a:cubicBezTo>
                  <a:cubicBezTo>
                    <a:pt x="369" y="261"/>
                    <a:pt x="369" y="261"/>
                    <a:pt x="369" y="261"/>
                  </a:cubicBezTo>
                  <a:lnTo>
                    <a:pt x="369" y="261"/>
                  </a:lnTo>
                  <a:lnTo>
                    <a:pt x="249" y="382"/>
                  </a:lnTo>
                  <a:cubicBezTo>
                    <a:pt x="249" y="378"/>
                    <a:pt x="249" y="375"/>
                    <a:pt x="249" y="371"/>
                  </a:cubicBezTo>
                  <a:close/>
                  <a:moveTo>
                    <a:pt x="457" y="41"/>
                  </a:moveTo>
                  <a:cubicBezTo>
                    <a:pt x="431" y="15"/>
                    <a:pt x="397" y="0"/>
                    <a:pt x="364" y="0"/>
                  </a:cubicBezTo>
                  <a:cubicBezTo>
                    <a:pt x="336" y="0"/>
                    <a:pt x="311" y="11"/>
                    <a:pt x="292" y="29"/>
                  </a:cubicBezTo>
                  <a:lnTo>
                    <a:pt x="216" y="106"/>
                  </a:lnTo>
                  <a:cubicBezTo>
                    <a:pt x="216" y="106"/>
                    <a:pt x="216" y="106"/>
                    <a:pt x="215" y="106"/>
                  </a:cubicBezTo>
                  <a:cubicBezTo>
                    <a:pt x="215" y="107"/>
                    <a:pt x="215" y="107"/>
                    <a:pt x="215" y="107"/>
                  </a:cubicBezTo>
                  <a:lnTo>
                    <a:pt x="215" y="107"/>
                  </a:lnTo>
                  <a:lnTo>
                    <a:pt x="55" y="269"/>
                  </a:lnTo>
                  <a:cubicBezTo>
                    <a:pt x="47" y="276"/>
                    <a:pt x="42" y="285"/>
                    <a:pt x="39" y="295"/>
                  </a:cubicBezTo>
                  <a:lnTo>
                    <a:pt x="2" y="428"/>
                  </a:lnTo>
                  <a:cubicBezTo>
                    <a:pt x="2" y="428"/>
                    <a:pt x="0" y="439"/>
                    <a:pt x="0" y="444"/>
                  </a:cubicBezTo>
                  <a:cubicBezTo>
                    <a:pt x="0" y="474"/>
                    <a:pt x="24" y="498"/>
                    <a:pt x="54" y="498"/>
                  </a:cubicBezTo>
                  <a:cubicBezTo>
                    <a:pt x="60" y="498"/>
                    <a:pt x="72" y="496"/>
                    <a:pt x="72" y="495"/>
                  </a:cubicBezTo>
                  <a:lnTo>
                    <a:pt x="204" y="461"/>
                  </a:lnTo>
                  <a:cubicBezTo>
                    <a:pt x="214" y="458"/>
                    <a:pt x="223" y="452"/>
                    <a:pt x="231" y="445"/>
                  </a:cubicBezTo>
                  <a:lnTo>
                    <a:pt x="468" y="205"/>
                  </a:lnTo>
                  <a:cubicBezTo>
                    <a:pt x="511" y="162"/>
                    <a:pt x="506" y="90"/>
                    <a:pt x="457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94807" y="2945056"/>
            <a:ext cx="1954386" cy="389831"/>
            <a:chOff x="3594807" y="2945056"/>
            <a:chExt cx="1954386" cy="389831"/>
          </a:xfrm>
        </p:grpSpPr>
        <p:sp>
          <p:nvSpPr>
            <p:cNvPr id="47" name="Freeform 8"/>
            <p:cNvSpPr/>
            <p:nvPr/>
          </p:nvSpPr>
          <p:spPr bwMode="auto">
            <a:xfrm>
              <a:off x="3594807" y="2945056"/>
              <a:ext cx="1954386" cy="389831"/>
            </a:xfrm>
            <a:custGeom>
              <a:avLst/>
              <a:gdLst>
                <a:gd name="T0" fmla="*/ 16 w 186"/>
                <a:gd name="T1" fmla="*/ 0 h 37"/>
                <a:gd name="T2" fmla="*/ 170 w 186"/>
                <a:gd name="T3" fmla="*/ 0 h 37"/>
                <a:gd name="T4" fmla="*/ 176 w 186"/>
                <a:gd name="T5" fmla="*/ 15 h 37"/>
                <a:gd name="T6" fmla="*/ 186 w 186"/>
                <a:gd name="T7" fmla="*/ 37 h 37"/>
                <a:gd name="T8" fmla="*/ 0 w 186"/>
                <a:gd name="T9" fmla="*/ 37 h 37"/>
                <a:gd name="T10" fmla="*/ 10 w 186"/>
                <a:gd name="T11" fmla="*/ 15 h 37"/>
                <a:gd name="T12" fmla="*/ 16 w 18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37">
                  <a:moveTo>
                    <a:pt x="16" y="0"/>
                  </a:moveTo>
                  <a:lnTo>
                    <a:pt x="170" y="0"/>
                  </a:lnTo>
                  <a:lnTo>
                    <a:pt x="176" y="15"/>
                  </a:lnTo>
                  <a:lnTo>
                    <a:pt x="186" y="37"/>
                  </a:lnTo>
                  <a:lnTo>
                    <a:pt x="0" y="37"/>
                  </a:lnTo>
                  <a:lnTo>
                    <a:pt x="10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u="sng">
                <a:latin typeface="+mn-ea"/>
              </a:endParaRPr>
            </a:p>
          </p:txBody>
        </p:sp>
        <p:sp>
          <p:nvSpPr>
            <p:cNvPr id="79" name="Freeform 25"/>
            <p:cNvSpPr>
              <a:spLocks noEditPoints="1"/>
            </p:cNvSpPr>
            <p:nvPr/>
          </p:nvSpPr>
          <p:spPr bwMode="auto">
            <a:xfrm>
              <a:off x="4500563" y="2999450"/>
              <a:ext cx="142875" cy="209550"/>
            </a:xfrm>
            <a:custGeom>
              <a:avLst/>
              <a:gdLst>
                <a:gd name="T0" fmla="*/ 243 w 341"/>
                <a:gd name="T1" fmla="*/ 327 h 498"/>
                <a:gd name="T2" fmla="*/ 98 w 341"/>
                <a:gd name="T3" fmla="*/ 327 h 498"/>
                <a:gd name="T4" fmla="*/ 72 w 341"/>
                <a:gd name="T5" fmla="*/ 277 h 498"/>
                <a:gd name="T6" fmla="*/ 31 w 341"/>
                <a:gd name="T7" fmla="*/ 171 h 498"/>
                <a:gd name="T8" fmla="*/ 171 w 341"/>
                <a:gd name="T9" fmla="*/ 31 h 498"/>
                <a:gd name="T10" fmla="*/ 310 w 341"/>
                <a:gd name="T11" fmla="*/ 171 h 498"/>
                <a:gd name="T12" fmla="*/ 269 w 341"/>
                <a:gd name="T13" fmla="*/ 277 h 498"/>
                <a:gd name="T14" fmla="*/ 243 w 341"/>
                <a:gd name="T15" fmla="*/ 327 h 498"/>
                <a:gd name="T16" fmla="*/ 170 w 341"/>
                <a:gd name="T17" fmla="*/ 78 h 498"/>
                <a:gd name="T18" fmla="*/ 77 w 341"/>
                <a:gd name="T19" fmla="*/ 172 h 498"/>
                <a:gd name="T20" fmla="*/ 85 w 341"/>
                <a:gd name="T21" fmla="*/ 180 h 498"/>
                <a:gd name="T22" fmla="*/ 93 w 341"/>
                <a:gd name="T23" fmla="*/ 172 h 498"/>
                <a:gd name="T24" fmla="*/ 170 w 341"/>
                <a:gd name="T25" fmla="*/ 94 h 498"/>
                <a:gd name="T26" fmla="*/ 178 w 341"/>
                <a:gd name="T27" fmla="*/ 86 h 498"/>
                <a:gd name="T28" fmla="*/ 170 w 341"/>
                <a:gd name="T29" fmla="*/ 78 h 498"/>
                <a:gd name="T30" fmla="*/ 171 w 341"/>
                <a:gd name="T31" fmla="*/ 467 h 498"/>
                <a:gd name="T32" fmla="*/ 140 w 341"/>
                <a:gd name="T33" fmla="*/ 448 h 498"/>
                <a:gd name="T34" fmla="*/ 205 w 341"/>
                <a:gd name="T35" fmla="*/ 440 h 498"/>
                <a:gd name="T36" fmla="*/ 171 w 341"/>
                <a:gd name="T37" fmla="*/ 467 h 498"/>
                <a:gd name="T38" fmla="*/ 120 w 341"/>
                <a:gd name="T39" fmla="*/ 388 h 498"/>
                <a:gd name="T40" fmla="*/ 110 w 341"/>
                <a:gd name="T41" fmla="*/ 358 h 498"/>
                <a:gd name="T42" fmla="*/ 231 w 341"/>
                <a:gd name="T43" fmla="*/ 358 h 498"/>
                <a:gd name="T44" fmla="*/ 226 w 341"/>
                <a:gd name="T45" fmla="*/ 375 h 498"/>
                <a:gd name="T46" fmla="*/ 120 w 341"/>
                <a:gd name="T47" fmla="*/ 388 h 498"/>
                <a:gd name="T48" fmla="*/ 211 w 341"/>
                <a:gd name="T49" fmla="*/ 423 h 498"/>
                <a:gd name="T50" fmla="*/ 134 w 341"/>
                <a:gd name="T51" fmla="*/ 433 h 498"/>
                <a:gd name="T52" fmla="*/ 125 w 341"/>
                <a:gd name="T53" fmla="*/ 403 h 498"/>
                <a:gd name="T54" fmla="*/ 124 w 341"/>
                <a:gd name="T55" fmla="*/ 403 h 498"/>
                <a:gd name="T56" fmla="*/ 220 w 341"/>
                <a:gd name="T57" fmla="*/ 391 h 498"/>
                <a:gd name="T58" fmla="*/ 216 w 341"/>
                <a:gd name="T59" fmla="*/ 405 h 498"/>
                <a:gd name="T60" fmla="*/ 211 w 341"/>
                <a:gd name="T61" fmla="*/ 423 h 498"/>
                <a:gd name="T62" fmla="*/ 171 w 341"/>
                <a:gd name="T63" fmla="*/ 0 h 498"/>
                <a:gd name="T64" fmla="*/ 0 w 341"/>
                <a:gd name="T65" fmla="*/ 171 h 498"/>
                <a:gd name="T66" fmla="*/ 78 w 341"/>
                <a:gd name="T67" fmla="*/ 359 h 498"/>
                <a:gd name="T68" fmla="*/ 171 w 341"/>
                <a:gd name="T69" fmla="*/ 498 h 498"/>
                <a:gd name="T70" fmla="*/ 263 w 341"/>
                <a:gd name="T71" fmla="*/ 360 h 498"/>
                <a:gd name="T72" fmla="*/ 341 w 341"/>
                <a:gd name="T73" fmla="*/ 171 h 498"/>
                <a:gd name="T74" fmla="*/ 171 w 341"/>
                <a:gd name="T7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1" h="498">
                  <a:moveTo>
                    <a:pt x="243" y="327"/>
                  </a:moveTo>
                  <a:lnTo>
                    <a:pt x="98" y="327"/>
                  </a:lnTo>
                  <a:cubicBezTo>
                    <a:pt x="90" y="310"/>
                    <a:pt x="81" y="294"/>
                    <a:pt x="72" y="277"/>
                  </a:cubicBezTo>
                  <a:cubicBezTo>
                    <a:pt x="52" y="241"/>
                    <a:pt x="31" y="203"/>
                    <a:pt x="31" y="171"/>
                  </a:cubicBezTo>
                  <a:cubicBezTo>
                    <a:pt x="31" y="94"/>
                    <a:pt x="93" y="31"/>
                    <a:pt x="171" y="31"/>
                  </a:cubicBezTo>
                  <a:cubicBezTo>
                    <a:pt x="248" y="31"/>
                    <a:pt x="310" y="94"/>
                    <a:pt x="310" y="171"/>
                  </a:cubicBezTo>
                  <a:cubicBezTo>
                    <a:pt x="310" y="203"/>
                    <a:pt x="289" y="241"/>
                    <a:pt x="269" y="277"/>
                  </a:cubicBezTo>
                  <a:cubicBezTo>
                    <a:pt x="260" y="294"/>
                    <a:pt x="251" y="310"/>
                    <a:pt x="243" y="327"/>
                  </a:cubicBezTo>
                  <a:close/>
                  <a:moveTo>
                    <a:pt x="170" y="78"/>
                  </a:moveTo>
                  <a:cubicBezTo>
                    <a:pt x="119" y="78"/>
                    <a:pt x="77" y="120"/>
                    <a:pt x="77" y="172"/>
                  </a:cubicBezTo>
                  <a:cubicBezTo>
                    <a:pt x="77" y="176"/>
                    <a:pt x="81" y="180"/>
                    <a:pt x="85" y="180"/>
                  </a:cubicBezTo>
                  <a:cubicBezTo>
                    <a:pt x="89" y="180"/>
                    <a:pt x="93" y="176"/>
                    <a:pt x="93" y="172"/>
                  </a:cubicBezTo>
                  <a:cubicBezTo>
                    <a:pt x="93" y="129"/>
                    <a:pt x="128" y="94"/>
                    <a:pt x="170" y="94"/>
                  </a:cubicBezTo>
                  <a:cubicBezTo>
                    <a:pt x="175" y="94"/>
                    <a:pt x="178" y="91"/>
                    <a:pt x="178" y="86"/>
                  </a:cubicBezTo>
                  <a:cubicBezTo>
                    <a:pt x="178" y="82"/>
                    <a:pt x="175" y="78"/>
                    <a:pt x="170" y="78"/>
                  </a:cubicBezTo>
                  <a:close/>
                  <a:moveTo>
                    <a:pt x="171" y="467"/>
                  </a:moveTo>
                  <a:cubicBezTo>
                    <a:pt x="155" y="467"/>
                    <a:pt x="147" y="465"/>
                    <a:pt x="140" y="448"/>
                  </a:cubicBezTo>
                  <a:lnTo>
                    <a:pt x="205" y="440"/>
                  </a:lnTo>
                  <a:cubicBezTo>
                    <a:pt x="196" y="465"/>
                    <a:pt x="189" y="467"/>
                    <a:pt x="171" y="467"/>
                  </a:cubicBezTo>
                  <a:close/>
                  <a:moveTo>
                    <a:pt x="120" y="388"/>
                  </a:moveTo>
                  <a:cubicBezTo>
                    <a:pt x="117" y="379"/>
                    <a:pt x="114" y="369"/>
                    <a:pt x="110" y="358"/>
                  </a:cubicBezTo>
                  <a:lnTo>
                    <a:pt x="231" y="358"/>
                  </a:lnTo>
                  <a:cubicBezTo>
                    <a:pt x="229" y="364"/>
                    <a:pt x="227" y="369"/>
                    <a:pt x="226" y="375"/>
                  </a:cubicBezTo>
                  <a:cubicBezTo>
                    <a:pt x="226" y="375"/>
                    <a:pt x="120" y="388"/>
                    <a:pt x="120" y="388"/>
                  </a:cubicBezTo>
                  <a:close/>
                  <a:moveTo>
                    <a:pt x="211" y="423"/>
                  </a:moveTo>
                  <a:lnTo>
                    <a:pt x="134" y="433"/>
                  </a:lnTo>
                  <a:cubicBezTo>
                    <a:pt x="131" y="425"/>
                    <a:pt x="128" y="416"/>
                    <a:pt x="125" y="403"/>
                  </a:cubicBezTo>
                  <a:cubicBezTo>
                    <a:pt x="124" y="403"/>
                    <a:pt x="124" y="403"/>
                    <a:pt x="124" y="403"/>
                  </a:cubicBezTo>
                  <a:lnTo>
                    <a:pt x="220" y="391"/>
                  </a:lnTo>
                  <a:cubicBezTo>
                    <a:pt x="219" y="396"/>
                    <a:pt x="218" y="400"/>
                    <a:pt x="216" y="405"/>
                  </a:cubicBezTo>
                  <a:cubicBezTo>
                    <a:pt x="214" y="412"/>
                    <a:pt x="212" y="418"/>
                    <a:pt x="211" y="423"/>
                  </a:cubicBezTo>
                  <a:close/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34"/>
                    <a:pt x="57" y="301"/>
                    <a:pt x="78" y="359"/>
                  </a:cubicBezTo>
                  <a:cubicBezTo>
                    <a:pt x="109" y="446"/>
                    <a:pt x="106" y="498"/>
                    <a:pt x="171" y="498"/>
                  </a:cubicBezTo>
                  <a:cubicBezTo>
                    <a:pt x="237" y="498"/>
                    <a:pt x="232" y="446"/>
                    <a:pt x="263" y="360"/>
                  </a:cubicBezTo>
                  <a:cubicBezTo>
                    <a:pt x="284" y="301"/>
                    <a:pt x="341" y="234"/>
                    <a:pt x="341" y="171"/>
                  </a:cubicBezTo>
                  <a:cubicBezTo>
                    <a:pt x="341" y="77"/>
                    <a:pt x="265" y="0"/>
                    <a:pt x="1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68212" y="2305367"/>
            <a:ext cx="1407576" cy="388523"/>
            <a:chOff x="3868212" y="2305367"/>
            <a:chExt cx="1407576" cy="388523"/>
          </a:xfrm>
        </p:grpSpPr>
        <p:sp>
          <p:nvSpPr>
            <p:cNvPr id="51" name="Freeform 12"/>
            <p:cNvSpPr/>
            <p:nvPr/>
          </p:nvSpPr>
          <p:spPr bwMode="auto">
            <a:xfrm>
              <a:off x="3868212" y="2305367"/>
              <a:ext cx="1407576" cy="388523"/>
            </a:xfrm>
            <a:custGeom>
              <a:avLst/>
              <a:gdLst>
                <a:gd name="T0" fmla="*/ 16 w 134"/>
                <a:gd name="T1" fmla="*/ 0 h 37"/>
                <a:gd name="T2" fmla="*/ 118 w 134"/>
                <a:gd name="T3" fmla="*/ 0 h 37"/>
                <a:gd name="T4" fmla="*/ 134 w 134"/>
                <a:gd name="T5" fmla="*/ 37 h 37"/>
                <a:gd name="T6" fmla="*/ 0 w 134"/>
                <a:gd name="T7" fmla="*/ 37 h 37"/>
                <a:gd name="T8" fmla="*/ 16 w 134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37">
                  <a:moveTo>
                    <a:pt x="16" y="0"/>
                  </a:moveTo>
                  <a:lnTo>
                    <a:pt x="118" y="0"/>
                  </a:lnTo>
                  <a:lnTo>
                    <a:pt x="134" y="37"/>
                  </a:lnTo>
                  <a:lnTo>
                    <a:pt x="0" y="3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u="sng">
                <a:latin typeface="+mn-ea"/>
              </a:endParaRPr>
            </a:p>
          </p:txBody>
        </p:sp>
        <p:sp>
          <p:nvSpPr>
            <p:cNvPr id="80" name="Freeform 26"/>
            <p:cNvSpPr>
              <a:spLocks noEditPoints="1"/>
            </p:cNvSpPr>
            <p:nvPr/>
          </p:nvSpPr>
          <p:spPr bwMode="auto">
            <a:xfrm>
              <a:off x="4468019" y="2403635"/>
              <a:ext cx="207963" cy="209550"/>
            </a:xfrm>
            <a:custGeom>
              <a:avLst/>
              <a:gdLst>
                <a:gd name="T0" fmla="*/ 342 w 498"/>
                <a:gd name="T1" fmla="*/ 279 h 497"/>
                <a:gd name="T2" fmla="*/ 279 w 498"/>
                <a:gd name="T3" fmla="*/ 262 h 497"/>
                <a:gd name="T4" fmla="*/ 274 w 498"/>
                <a:gd name="T5" fmla="*/ 267 h 497"/>
                <a:gd name="T6" fmla="*/ 256 w 498"/>
                <a:gd name="T7" fmla="*/ 285 h 497"/>
                <a:gd name="T8" fmla="*/ 227 w 498"/>
                <a:gd name="T9" fmla="*/ 314 h 497"/>
                <a:gd name="T10" fmla="*/ 217 w 498"/>
                <a:gd name="T11" fmla="*/ 336 h 497"/>
                <a:gd name="T12" fmla="*/ 217 w 498"/>
                <a:gd name="T13" fmla="*/ 373 h 497"/>
                <a:gd name="T14" fmla="*/ 186 w 498"/>
                <a:gd name="T15" fmla="*/ 373 h 497"/>
                <a:gd name="T16" fmla="*/ 155 w 498"/>
                <a:gd name="T17" fmla="*/ 404 h 497"/>
                <a:gd name="T18" fmla="*/ 155 w 498"/>
                <a:gd name="T19" fmla="*/ 435 h 497"/>
                <a:gd name="T20" fmla="*/ 119 w 498"/>
                <a:gd name="T21" fmla="*/ 435 h 497"/>
                <a:gd name="T22" fmla="*/ 97 w 498"/>
                <a:gd name="T23" fmla="*/ 444 h 497"/>
                <a:gd name="T24" fmla="*/ 75 w 498"/>
                <a:gd name="T25" fmla="*/ 466 h 497"/>
                <a:gd name="T26" fmla="*/ 31 w 498"/>
                <a:gd name="T27" fmla="*/ 466 h 497"/>
                <a:gd name="T28" fmla="*/ 31 w 498"/>
                <a:gd name="T29" fmla="*/ 422 h 497"/>
                <a:gd name="T30" fmla="*/ 212 w 498"/>
                <a:gd name="T31" fmla="*/ 241 h 497"/>
                <a:gd name="T32" fmla="*/ 212 w 498"/>
                <a:gd name="T33" fmla="*/ 241 h 497"/>
                <a:gd name="T34" fmla="*/ 235 w 498"/>
                <a:gd name="T35" fmla="*/ 218 h 497"/>
                <a:gd name="T36" fmla="*/ 217 w 498"/>
                <a:gd name="T37" fmla="*/ 155 h 497"/>
                <a:gd name="T38" fmla="*/ 342 w 498"/>
                <a:gd name="T39" fmla="*/ 31 h 497"/>
                <a:gd name="T40" fmla="*/ 467 w 498"/>
                <a:gd name="T41" fmla="*/ 155 h 497"/>
                <a:gd name="T42" fmla="*/ 342 w 498"/>
                <a:gd name="T43" fmla="*/ 279 h 497"/>
                <a:gd name="T44" fmla="*/ 385 w 498"/>
                <a:gd name="T45" fmla="*/ 170 h 497"/>
                <a:gd name="T46" fmla="*/ 326 w 498"/>
                <a:gd name="T47" fmla="*/ 112 h 497"/>
                <a:gd name="T48" fmla="*/ 360 w 498"/>
                <a:gd name="T49" fmla="*/ 77 h 497"/>
                <a:gd name="T50" fmla="*/ 419 w 498"/>
                <a:gd name="T51" fmla="*/ 136 h 497"/>
                <a:gd name="T52" fmla="*/ 385 w 498"/>
                <a:gd name="T53" fmla="*/ 170 h 497"/>
                <a:gd name="T54" fmla="*/ 432 w 498"/>
                <a:gd name="T55" fmla="*/ 127 h 497"/>
                <a:gd name="T56" fmla="*/ 369 w 498"/>
                <a:gd name="T57" fmla="*/ 64 h 497"/>
                <a:gd name="T58" fmla="*/ 355 w 498"/>
                <a:gd name="T59" fmla="*/ 63 h 497"/>
                <a:gd name="T60" fmla="*/ 311 w 498"/>
                <a:gd name="T61" fmla="*/ 106 h 497"/>
                <a:gd name="T62" fmla="*/ 311 w 498"/>
                <a:gd name="T63" fmla="*/ 111 h 497"/>
                <a:gd name="T64" fmla="*/ 313 w 498"/>
                <a:gd name="T65" fmla="*/ 120 h 497"/>
                <a:gd name="T66" fmla="*/ 376 w 498"/>
                <a:gd name="T67" fmla="*/ 183 h 497"/>
                <a:gd name="T68" fmla="*/ 390 w 498"/>
                <a:gd name="T69" fmla="*/ 185 h 497"/>
                <a:gd name="T70" fmla="*/ 434 w 498"/>
                <a:gd name="T71" fmla="*/ 141 h 497"/>
                <a:gd name="T72" fmla="*/ 435 w 498"/>
                <a:gd name="T73" fmla="*/ 136 h 497"/>
                <a:gd name="T74" fmla="*/ 432 w 498"/>
                <a:gd name="T75" fmla="*/ 127 h 497"/>
                <a:gd name="T76" fmla="*/ 342 w 498"/>
                <a:gd name="T77" fmla="*/ 0 h 497"/>
                <a:gd name="T78" fmla="*/ 186 w 498"/>
                <a:gd name="T79" fmla="*/ 155 h 497"/>
                <a:gd name="T80" fmla="*/ 198 w 498"/>
                <a:gd name="T81" fmla="*/ 211 h 497"/>
                <a:gd name="T82" fmla="*/ 8 w 498"/>
                <a:gd name="T83" fmla="*/ 400 h 497"/>
                <a:gd name="T84" fmla="*/ 0 w 498"/>
                <a:gd name="T85" fmla="*/ 419 h 497"/>
                <a:gd name="T86" fmla="*/ 0 w 498"/>
                <a:gd name="T87" fmla="*/ 466 h 497"/>
                <a:gd name="T88" fmla="*/ 31 w 498"/>
                <a:gd name="T89" fmla="*/ 497 h 497"/>
                <a:gd name="T90" fmla="*/ 77 w 498"/>
                <a:gd name="T91" fmla="*/ 497 h 497"/>
                <a:gd name="T92" fmla="*/ 96 w 498"/>
                <a:gd name="T93" fmla="*/ 488 h 497"/>
                <a:gd name="T94" fmla="*/ 119 w 498"/>
                <a:gd name="T95" fmla="*/ 466 h 497"/>
                <a:gd name="T96" fmla="*/ 155 w 498"/>
                <a:gd name="T97" fmla="*/ 466 h 497"/>
                <a:gd name="T98" fmla="*/ 186 w 498"/>
                <a:gd name="T99" fmla="*/ 435 h 497"/>
                <a:gd name="T100" fmla="*/ 186 w 498"/>
                <a:gd name="T101" fmla="*/ 404 h 497"/>
                <a:gd name="T102" fmla="*/ 217 w 498"/>
                <a:gd name="T103" fmla="*/ 404 h 497"/>
                <a:gd name="T104" fmla="*/ 249 w 498"/>
                <a:gd name="T105" fmla="*/ 373 h 497"/>
                <a:gd name="T106" fmla="*/ 249 w 498"/>
                <a:gd name="T107" fmla="*/ 336 h 497"/>
                <a:gd name="T108" fmla="*/ 285 w 498"/>
                <a:gd name="T109" fmla="*/ 299 h 497"/>
                <a:gd name="T110" fmla="*/ 342 w 498"/>
                <a:gd name="T111" fmla="*/ 310 h 497"/>
                <a:gd name="T112" fmla="*/ 498 w 498"/>
                <a:gd name="T113" fmla="*/ 155 h 497"/>
                <a:gd name="T114" fmla="*/ 342 w 498"/>
                <a:gd name="T115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8" h="497">
                  <a:moveTo>
                    <a:pt x="342" y="279"/>
                  </a:moveTo>
                  <a:cubicBezTo>
                    <a:pt x="319" y="279"/>
                    <a:pt x="298" y="273"/>
                    <a:pt x="279" y="262"/>
                  </a:cubicBezTo>
                  <a:lnTo>
                    <a:pt x="274" y="267"/>
                  </a:lnTo>
                  <a:lnTo>
                    <a:pt x="256" y="285"/>
                  </a:lnTo>
                  <a:lnTo>
                    <a:pt x="227" y="314"/>
                  </a:lnTo>
                  <a:cubicBezTo>
                    <a:pt x="221" y="320"/>
                    <a:pt x="217" y="328"/>
                    <a:pt x="217" y="336"/>
                  </a:cubicBezTo>
                  <a:lnTo>
                    <a:pt x="217" y="373"/>
                  </a:lnTo>
                  <a:lnTo>
                    <a:pt x="186" y="373"/>
                  </a:lnTo>
                  <a:cubicBezTo>
                    <a:pt x="169" y="373"/>
                    <a:pt x="155" y="387"/>
                    <a:pt x="155" y="404"/>
                  </a:cubicBezTo>
                  <a:lnTo>
                    <a:pt x="155" y="435"/>
                  </a:lnTo>
                  <a:lnTo>
                    <a:pt x="119" y="435"/>
                  </a:lnTo>
                  <a:cubicBezTo>
                    <a:pt x="110" y="435"/>
                    <a:pt x="103" y="438"/>
                    <a:pt x="97" y="444"/>
                  </a:cubicBezTo>
                  <a:lnTo>
                    <a:pt x="75" y="466"/>
                  </a:lnTo>
                  <a:lnTo>
                    <a:pt x="31" y="466"/>
                  </a:lnTo>
                  <a:lnTo>
                    <a:pt x="31" y="422"/>
                  </a:lnTo>
                  <a:lnTo>
                    <a:pt x="212" y="241"/>
                  </a:lnTo>
                  <a:cubicBezTo>
                    <a:pt x="212" y="241"/>
                    <a:pt x="212" y="241"/>
                    <a:pt x="212" y="241"/>
                  </a:cubicBezTo>
                  <a:lnTo>
                    <a:pt x="235" y="218"/>
                  </a:lnTo>
                  <a:cubicBezTo>
                    <a:pt x="224" y="199"/>
                    <a:pt x="217" y="178"/>
                    <a:pt x="217" y="155"/>
                  </a:cubicBezTo>
                  <a:cubicBezTo>
                    <a:pt x="217" y="86"/>
                    <a:pt x="273" y="31"/>
                    <a:pt x="342" y="31"/>
                  </a:cubicBezTo>
                  <a:cubicBezTo>
                    <a:pt x="411" y="31"/>
                    <a:pt x="467" y="86"/>
                    <a:pt x="467" y="155"/>
                  </a:cubicBezTo>
                  <a:cubicBezTo>
                    <a:pt x="467" y="224"/>
                    <a:pt x="411" y="279"/>
                    <a:pt x="342" y="279"/>
                  </a:cubicBezTo>
                  <a:close/>
                  <a:moveTo>
                    <a:pt x="385" y="170"/>
                  </a:moveTo>
                  <a:cubicBezTo>
                    <a:pt x="362" y="154"/>
                    <a:pt x="342" y="134"/>
                    <a:pt x="326" y="112"/>
                  </a:cubicBezTo>
                  <a:cubicBezTo>
                    <a:pt x="332" y="94"/>
                    <a:pt x="343" y="83"/>
                    <a:pt x="360" y="77"/>
                  </a:cubicBezTo>
                  <a:cubicBezTo>
                    <a:pt x="383" y="94"/>
                    <a:pt x="403" y="113"/>
                    <a:pt x="419" y="136"/>
                  </a:cubicBezTo>
                  <a:cubicBezTo>
                    <a:pt x="413" y="153"/>
                    <a:pt x="402" y="164"/>
                    <a:pt x="385" y="170"/>
                  </a:cubicBezTo>
                  <a:close/>
                  <a:moveTo>
                    <a:pt x="432" y="127"/>
                  </a:moveTo>
                  <a:cubicBezTo>
                    <a:pt x="415" y="103"/>
                    <a:pt x="393" y="82"/>
                    <a:pt x="369" y="64"/>
                  </a:cubicBezTo>
                  <a:cubicBezTo>
                    <a:pt x="365" y="62"/>
                    <a:pt x="360" y="61"/>
                    <a:pt x="355" y="63"/>
                  </a:cubicBezTo>
                  <a:cubicBezTo>
                    <a:pt x="334" y="70"/>
                    <a:pt x="319" y="85"/>
                    <a:pt x="311" y="106"/>
                  </a:cubicBezTo>
                  <a:cubicBezTo>
                    <a:pt x="311" y="108"/>
                    <a:pt x="311" y="110"/>
                    <a:pt x="311" y="111"/>
                  </a:cubicBezTo>
                  <a:cubicBezTo>
                    <a:pt x="311" y="115"/>
                    <a:pt x="311" y="118"/>
                    <a:pt x="313" y="120"/>
                  </a:cubicBezTo>
                  <a:cubicBezTo>
                    <a:pt x="331" y="144"/>
                    <a:pt x="352" y="166"/>
                    <a:pt x="376" y="183"/>
                  </a:cubicBezTo>
                  <a:cubicBezTo>
                    <a:pt x="380" y="186"/>
                    <a:pt x="385" y="187"/>
                    <a:pt x="390" y="185"/>
                  </a:cubicBezTo>
                  <a:cubicBezTo>
                    <a:pt x="412" y="177"/>
                    <a:pt x="426" y="163"/>
                    <a:pt x="434" y="141"/>
                  </a:cubicBezTo>
                  <a:cubicBezTo>
                    <a:pt x="434" y="140"/>
                    <a:pt x="435" y="138"/>
                    <a:pt x="435" y="136"/>
                  </a:cubicBezTo>
                  <a:cubicBezTo>
                    <a:pt x="435" y="133"/>
                    <a:pt x="434" y="130"/>
                    <a:pt x="432" y="127"/>
                  </a:cubicBezTo>
                  <a:close/>
                  <a:moveTo>
                    <a:pt x="342" y="0"/>
                  </a:moveTo>
                  <a:cubicBezTo>
                    <a:pt x="256" y="0"/>
                    <a:pt x="186" y="69"/>
                    <a:pt x="186" y="155"/>
                  </a:cubicBezTo>
                  <a:cubicBezTo>
                    <a:pt x="186" y="175"/>
                    <a:pt x="190" y="194"/>
                    <a:pt x="198" y="211"/>
                  </a:cubicBezTo>
                  <a:lnTo>
                    <a:pt x="8" y="400"/>
                  </a:lnTo>
                  <a:cubicBezTo>
                    <a:pt x="3" y="406"/>
                    <a:pt x="0" y="411"/>
                    <a:pt x="0" y="419"/>
                  </a:cubicBezTo>
                  <a:lnTo>
                    <a:pt x="0" y="466"/>
                  </a:lnTo>
                  <a:cubicBezTo>
                    <a:pt x="0" y="483"/>
                    <a:pt x="14" y="497"/>
                    <a:pt x="31" y="497"/>
                  </a:cubicBezTo>
                  <a:lnTo>
                    <a:pt x="77" y="497"/>
                  </a:lnTo>
                  <a:cubicBezTo>
                    <a:pt x="86" y="497"/>
                    <a:pt x="91" y="494"/>
                    <a:pt x="96" y="488"/>
                  </a:cubicBezTo>
                  <a:lnTo>
                    <a:pt x="119" y="466"/>
                  </a:lnTo>
                  <a:lnTo>
                    <a:pt x="155" y="466"/>
                  </a:lnTo>
                  <a:cubicBezTo>
                    <a:pt x="172" y="466"/>
                    <a:pt x="186" y="452"/>
                    <a:pt x="186" y="435"/>
                  </a:cubicBezTo>
                  <a:lnTo>
                    <a:pt x="186" y="404"/>
                  </a:lnTo>
                  <a:lnTo>
                    <a:pt x="217" y="404"/>
                  </a:lnTo>
                  <a:cubicBezTo>
                    <a:pt x="235" y="404"/>
                    <a:pt x="249" y="390"/>
                    <a:pt x="249" y="373"/>
                  </a:cubicBezTo>
                  <a:lnTo>
                    <a:pt x="249" y="336"/>
                  </a:lnTo>
                  <a:lnTo>
                    <a:pt x="285" y="299"/>
                  </a:lnTo>
                  <a:cubicBezTo>
                    <a:pt x="303" y="306"/>
                    <a:pt x="322" y="310"/>
                    <a:pt x="342" y="310"/>
                  </a:cubicBezTo>
                  <a:cubicBezTo>
                    <a:pt x="428" y="310"/>
                    <a:pt x="498" y="241"/>
                    <a:pt x="498" y="155"/>
                  </a:cubicBezTo>
                  <a:cubicBezTo>
                    <a:pt x="498" y="69"/>
                    <a:pt x="428" y="0"/>
                    <a:pt x="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41617" y="1653905"/>
            <a:ext cx="860767" cy="398988"/>
            <a:chOff x="4141617" y="1653905"/>
            <a:chExt cx="860767" cy="398988"/>
          </a:xfrm>
        </p:grpSpPr>
        <p:sp>
          <p:nvSpPr>
            <p:cNvPr id="52" name="Freeform 13"/>
            <p:cNvSpPr/>
            <p:nvPr/>
          </p:nvSpPr>
          <p:spPr bwMode="auto">
            <a:xfrm>
              <a:off x="4141617" y="1653905"/>
              <a:ext cx="860767" cy="398988"/>
            </a:xfrm>
            <a:custGeom>
              <a:avLst/>
              <a:gdLst>
                <a:gd name="T0" fmla="*/ 16 w 82"/>
                <a:gd name="T1" fmla="*/ 0 h 38"/>
                <a:gd name="T2" fmla="*/ 66 w 82"/>
                <a:gd name="T3" fmla="*/ 0 h 38"/>
                <a:gd name="T4" fmla="*/ 82 w 82"/>
                <a:gd name="T5" fmla="*/ 38 h 38"/>
                <a:gd name="T6" fmla="*/ 0 w 82"/>
                <a:gd name="T7" fmla="*/ 38 h 38"/>
                <a:gd name="T8" fmla="*/ 16 w 8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8">
                  <a:moveTo>
                    <a:pt x="16" y="0"/>
                  </a:moveTo>
                  <a:lnTo>
                    <a:pt x="66" y="0"/>
                  </a:lnTo>
                  <a:lnTo>
                    <a:pt x="82" y="38"/>
                  </a:lnTo>
                  <a:lnTo>
                    <a:pt x="0" y="3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 u="sng">
                <a:latin typeface="+mn-ea"/>
              </a:endParaRPr>
            </a:p>
          </p:txBody>
        </p:sp>
        <p:sp>
          <p:nvSpPr>
            <p:cNvPr id="81" name="Freeform 27"/>
            <p:cNvSpPr>
              <a:spLocks noEditPoints="1"/>
            </p:cNvSpPr>
            <p:nvPr/>
          </p:nvSpPr>
          <p:spPr bwMode="auto">
            <a:xfrm>
              <a:off x="4468019" y="1794227"/>
              <a:ext cx="207963" cy="149225"/>
            </a:xfrm>
            <a:custGeom>
              <a:avLst/>
              <a:gdLst>
                <a:gd name="T0" fmla="*/ 381 w 497"/>
                <a:gd name="T1" fmla="*/ 327 h 358"/>
                <a:gd name="T2" fmla="*/ 381 w 497"/>
                <a:gd name="T3" fmla="*/ 327 h 358"/>
                <a:gd name="T4" fmla="*/ 101 w 497"/>
                <a:gd name="T5" fmla="*/ 327 h 358"/>
                <a:gd name="T6" fmla="*/ 31 w 497"/>
                <a:gd name="T7" fmla="*/ 257 h 358"/>
                <a:gd name="T8" fmla="*/ 66 w 497"/>
                <a:gd name="T9" fmla="*/ 197 h 358"/>
                <a:gd name="T10" fmla="*/ 80 w 497"/>
                <a:gd name="T11" fmla="*/ 160 h 358"/>
                <a:gd name="T12" fmla="*/ 78 w 497"/>
                <a:gd name="T13" fmla="*/ 148 h 358"/>
                <a:gd name="T14" fmla="*/ 116 w 497"/>
                <a:gd name="T15" fmla="*/ 109 h 358"/>
                <a:gd name="T16" fmla="*/ 137 w 497"/>
                <a:gd name="T17" fmla="*/ 113 h 358"/>
                <a:gd name="T18" fmla="*/ 166 w 497"/>
                <a:gd name="T19" fmla="*/ 95 h 358"/>
                <a:gd name="T20" fmla="*/ 264 w 497"/>
                <a:gd name="T21" fmla="*/ 32 h 358"/>
                <a:gd name="T22" fmla="*/ 372 w 497"/>
                <a:gd name="T23" fmla="*/ 130 h 358"/>
                <a:gd name="T24" fmla="*/ 397 w 497"/>
                <a:gd name="T25" fmla="*/ 158 h 358"/>
                <a:gd name="T26" fmla="*/ 466 w 497"/>
                <a:gd name="T27" fmla="*/ 242 h 358"/>
                <a:gd name="T28" fmla="*/ 381 w 497"/>
                <a:gd name="T29" fmla="*/ 327 h 358"/>
                <a:gd name="T30" fmla="*/ 402 w 497"/>
                <a:gd name="T31" fmla="*/ 127 h 358"/>
                <a:gd name="T32" fmla="*/ 264 w 497"/>
                <a:gd name="T33" fmla="*/ 0 h 358"/>
                <a:gd name="T34" fmla="*/ 137 w 497"/>
                <a:gd name="T35" fmla="*/ 82 h 358"/>
                <a:gd name="T36" fmla="*/ 116 w 497"/>
                <a:gd name="T37" fmla="*/ 78 h 358"/>
                <a:gd name="T38" fmla="*/ 46 w 497"/>
                <a:gd name="T39" fmla="*/ 148 h 358"/>
                <a:gd name="T40" fmla="*/ 50 w 497"/>
                <a:gd name="T41" fmla="*/ 170 h 358"/>
                <a:gd name="T42" fmla="*/ 0 w 497"/>
                <a:gd name="T43" fmla="*/ 257 h 358"/>
                <a:gd name="T44" fmla="*/ 101 w 497"/>
                <a:gd name="T45" fmla="*/ 358 h 358"/>
                <a:gd name="T46" fmla="*/ 101 w 497"/>
                <a:gd name="T47" fmla="*/ 358 h 358"/>
                <a:gd name="T48" fmla="*/ 381 w 497"/>
                <a:gd name="T49" fmla="*/ 358 h 358"/>
                <a:gd name="T50" fmla="*/ 381 w 497"/>
                <a:gd name="T51" fmla="*/ 358 h 358"/>
                <a:gd name="T52" fmla="*/ 497 w 497"/>
                <a:gd name="T53" fmla="*/ 242 h 358"/>
                <a:gd name="T54" fmla="*/ 402 w 497"/>
                <a:gd name="T55" fmla="*/ 1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7" h="358">
                  <a:moveTo>
                    <a:pt x="381" y="327"/>
                  </a:moveTo>
                  <a:lnTo>
                    <a:pt x="381" y="327"/>
                  </a:lnTo>
                  <a:lnTo>
                    <a:pt x="101" y="327"/>
                  </a:lnTo>
                  <a:cubicBezTo>
                    <a:pt x="62" y="327"/>
                    <a:pt x="31" y="296"/>
                    <a:pt x="31" y="257"/>
                  </a:cubicBezTo>
                  <a:cubicBezTo>
                    <a:pt x="31" y="232"/>
                    <a:pt x="44" y="210"/>
                    <a:pt x="66" y="197"/>
                  </a:cubicBezTo>
                  <a:cubicBezTo>
                    <a:pt x="87" y="185"/>
                    <a:pt x="89" y="182"/>
                    <a:pt x="80" y="160"/>
                  </a:cubicBezTo>
                  <a:cubicBezTo>
                    <a:pt x="78" y="156"/>
                    <a:pt x="78" y="152"/>
                    <a:pt x="78" y="148"/>
                  </a:cubicBezTo>
                  <a:cubicBezTo>
                    <a:pt x="78" y="127"/>
                    <a:pt x="95" y="109"/>
                    <a:pt x="116" y="109"/>
                  </a:cubicBezTo>
                  <a:cubicBezTo>
                    <a:pt x="116" y="109"/>
                    <a:pt x="127" y="109"/>
                    <a:pt x="137" y="113"/>
                  </a:cubicBezTo>
                  <a:cubicBezTo>
                    <a:pt x="155" y="120"/>
                    <a:pt x="157" y="113"/>
                    <a:pt x="166" y="95"/>
                  </a:cubicBezTo>
                  <a:cubicBezTo>
                    <a:pt x="183" y="56"/>
                    <a:pt x="222" y="32"/>
                    <a:pt x="264" y="32"/>
                  </a:cubicBezTo>
                  <a:cubicBezTo>
                    <a:pt x="320" y="32"/>
                    <a:pt x="366" y="74"/>
                    <a:pt x="372" y="130"/>
                  </a:cubicBezTo>
                  <a:cubicBezTo>
                    <a:pt x="373" y="152"/>
                    <a:pt x="373" y="152"/>
                    <a:pt x="397" y="158"/>
                  </a:cubicBezTo>
                  <a:cubicBezTo>
                    <a:pt x="437" y="165"/>
                    <a:pt x="466" y="201"/>
                    <a:pt x="466" y="242"/>
                  </a:cubicBezTo>
                  <a:cubicBezTo>
                    <a:pt x="466" y="289"/>
                    <a:pt x="428" y="327"/>
                    <a:pt x="381" y="327"/>
                  </a:cubicBezTo>
                  <a:close/>
                  <a:moveTo>
                    <a:pt x="402" y="127"/>
                  </a:moveTo>
                  <a:cubicBezTo>
                    <a:pt x="396" y="56"/>
                    <a:pt x="337" y="0"/>
                    <a:pt x="264" y="0"/>
                  </a:cubicBezTo>
                  <a:cubicBezTo>
                    <a:pt x="208" y="0"/>
                    <a:pt x="160" y="34"/>
                    <a:pt x="137" y="82"/>
                  </a:cubicBezTo>
                  <a:cubicBezTo>
                    <a:pt x="131" y="80"/>
                    <a:pt x="124" y="78"/>
                    <a:pt x="116" y="78"/>
                  </a:cubicBezTo>
                  <a:cubicBezTo>
                    <a:pt x="78" y="78"/>
                    <a:pt x="46" y="110"/>
                    <a:pt x="46" y="148"/>
                  </a:cubicBezTo>
                  <a:cubicBezTo>
                    <a:pt x="46" y="156"/>
                    <a:pt x="48" y="163"/>
                    <a:pt x="50" y="170"/>
                  </a:cubicBezTo>
                  <a:cubicBezTo>
                    <a:pt x="20" y="188"/>
                    <a:pt x="0" y="220"/>
                    <a:pt x="0" y="257"/>
                  </a:cubicBezTo>
                  <a:cubicBezTo>
                    <a:pt x="0" y="313"/>
                    <a:pt x="45" y="358"/>
                    <a:pt x="101" y="358"/>
                  </a:cubicBezTo>
                  <a:lnTo>
                    <a:pt x="101" y="358"/>
                  </a:lnTo>
                  <a:lnTo>
                    <a:pt x="381" y="358"/>
                  </a:lnTo>
                  <a:lnTo>
                    <a:pt x="381" y="358"/>
                  </a:lnTo>
                  <a:cubicBezTo>
                    <a:pt x="445" y="358"/>
                    <a:pt x="497" y="306"/>
                    <a:pt x="497" y="242"/>
                  </a:cubicBezTo>
                  <a:cubicBezTo>
                    <a:pt x="497" y="185"/>
                    <a:pt x="456" y="137"/>
                    <a:pt x="402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几何图形信息图表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32675" y="3617913"/>
            <a:ext cx="1711326" cy="706438"/>
            <a:chOff x="7432675" y="3617913"/>
            <a:chExt cx="1711326" cy="706438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786688" y="3617913"/>
              <a:ext cx="1357313" cy="1127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7432675" y="3617913"/>
              <a:ext cx="706438" cy="7064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7542213" y="372586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7669213" y="3852863"/>
              <a:ext cx="233363" cy="236538"/>
            </a:xfrm>
            <a:custGeom>
              <a:avLst/>
              <a:gdLst>
                <a:gd name="T0" fmla="*/ 384 w 554"/>
                <a:gd name="T1" fmla="*/ 415 h 556"/>
                <a:gd name="T2" fmla="*/ 518 w 554"/>
                <a:gd name="T3" fmla="*/ 287 h 556"/>
                <a:gd name="T4" fmla="*/ 36 w 554"/>
                <a:gd name="T5" fmla="*/ 287 h 556"/>
                <a:gd name="T6" fmla="*/ 170 w 554"/>
                <a:gd name="T7" fmla="*/ 415 h 556"/>
                <a:gd name="T8" fmla="*/ 36 w 554"/>
                <a:gd name="T9" fmla="*/ 287 h 556"/>
                <a:gd name="T10" fmla="*/ 164 w 554"/>
                <a:gd name="T11" fmla="*/ 157 h 556"/>
                <a:gd name="T12" fmla="*/ 36 w 554"/>
                <a:gd name="T13" fmla="*/ 269 h 556"/>
                <a:gd name="T14" fmla="*/ 286 w 554"/>
                <a:gd name="T15" fmla="*/ 269 h 556"/>
                <a:gd name="T16" fmla="*/ 374 w 554"/>
                <a:gd name="T17" fmla="*/ 163 h 556"/>
                <a:gd name="T18" fmla="*/ 286 w 554"/>
                <a:gd name="T19" fmla="*/ 269 h 556"/>
                <a:gd name="T20" fmla="*/ 367 w 554"/>
                <a:gd name="T21" fmla="*/ 409 h 556"/>
                <a:gd name="T22" fmla="*/ 286 w 554"/>
                <a:gd name="T23" fmla="*/ 287 h 556"/>
                <a:gd name="T24" fmla="*/ 367 w 554"/>
                <a:gd name="T25" fmla="*/ 409 h 556"/>
                <a:gd name="T26" fmla="*/ 434 w 554"/>
                <a:gd name="T27" fmla="*/ 462 h 556"/>
                <a:gd name="T28" fmla="*/ 377 w 554"/>
                <a:gd name="T29" fmla="*/ 432 h 556"/>
                <a:gd name="T30" fmla="*/ 286 w 554"/>
                <a:gd name="T31" fmla="*/ 413 h 556"/>
                <a:gd name="T32" fmla="*/ 287 w 554"/>
                <a:gd name="T33" fmla="*/ 520 h 556"/>
                <a:gd name="T34" fmla="*/ 286 w 554"/>
                <a:gd name="T35" fmla="*/ 520 h 556"/>
                <a:gd name="T36" fmla="*/ 120 w 554"/>
                <a:gd name="T37" fmla="*/ 462 h 556"/>
                <a:gd name="T38" fmla="*/ 237 w 554"/>
                <a:gd name="T39" fmla="*/ 517 h 556"/>
                <a:gd name="T40" fmla="*/ 268 w 554"/>
                <a:gd name="T41" fmla="*/ 395 h 556"/>
                <a:gd name="T42" fmla="*/ 161 w 554"/>
                <a:gd name="T43" fmla="*/ 287 h 556"/>
                <a:gd name="T44" fmla="*/ 268 w 554"/>
                <a:gd name="T45" fmla="*/ 287 h 556"/>
                <a:gd name="T46" fmla="*/ 268 w 554"/>
                <a:gd name="T47" fmla="*/ 179 h 556"/>
                <a:gd name="T48" fmla="*/ 161 w 554"/>
                <a:gd name="T49" fmla="*/ 269 h 556"/>
                <a:gd name="T50" fmla="*/ 171 w 554"/>
                <a:gd name="T51" fmla="*/ 140 h 556"/>
                <a:gd name="T52" fmla="*/ 237 w 554"/>
                <a:gd name="T53" fmla="*/ 40 h 556"/>
                <a:gd name="T54" fmla="*/ 268 w 554"/>
                <a:gd name="T55" fmla="*/ 37 h 556"/>
                <a:gd name="T56" fmla="*/ 188 w 554"/>
                <a:gd name="T57" fmla="*/ 146 h 556"/>
                <a:gd name="T58" fmla="*/ 268 w 554"/>
                <a:gd name="T59" fmla="*/ 37 h 556"/>
                <a:gd name="T60" fmla="*/ 445 w 554"/>
                <a:gd name="T61" fmla="*/ 104 h 556"/>
                <a:gd name="T62" fmla="*/ 317 w 554"/>
                <a:gd name="T63" fmla="*/ 40 h 556"/>
                <a:gd name="T64" fmla="*/ 367 w 554"/>
                <a:gd name="T65" fmla="*/ 146 h 556"/>
                <a:gd name="T66" fmla="*/ 286 w 554"/>
                <a:gd name="T67" fmla="*/ 37 h 556"/>
                <a:gd name="T68" fmla="*/ 267 w 554"/>
                <a:gd name="T69" fmla="*/ 520 h 556"/>
                <a:gd name="T70" fmla="*/ 268 w 554"/>
                <a:gd name="T71" fmla="*/ 413 h 556"/>
                <a:gd name="T72" fmla="*/ 267 w 554"/>
                <a:gd name="T73" fmla="*/ 520 h 556"/>
                <a:gd name="T74" fmla="*/ 518 w 554"/>
                <a:gd name="T75" fmla="*/ 269 h 556"/>
                <a:gd name="T76" fmla="*/ 390 w 554"/>
                <a:gd name="T77" fmla="*/ 157 h 556"/>
                <a:gd name="T78" fmla="*/ 518 w 554"/>
                <a:gd name="T79" fmla="*/ 269 h 556"/>
                <a:gd name="T80" fmla="*/ 0 w 554"/>
                <a:gd name="T81" fmla="*/ 278 h 556"/>
                <a:gd name="T82" fmla="*/ 554 w 554"/>
                <a:gd name="T83" fmla="*/ 27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4" h="556">
                  <a:moveTo>
                    <a:pt x="447" y="450"/>
                  </a:moveTo>
                  <a:cubicBezTo>
                    <a:pt x="428" y="436"/>
                    <a:pt x="406" y="424"/>
                    <a:pt x="384" y="415"/>
                  </a:cubicBezTo>
                  <a:cubicBezTo>
                    <a:pt x="400" y="376"/>
                    <a:pt x="410" y="333"/>
                    <a:pt x="411" y="287"/>
                  </a:cubicBezTo>
                  <a:lnTo>
                    <a:pt x="518" y="287"/>
                  </a:lnTo>
                  <a:cubicBezTo>
                    <a:pt x="515" y="351"/>
                    <a:pt x="489" y="408"/>
                    <a:pt x="447" y="450"/>
                  </a:cubicBezTo>
                  <a:close/>
                  <a:moveTo>
                    <a:pt x="36" y="287"/>
                  </a:moveTo>
                  <a:lnTo>
                    <a:pt x="143" y="287"/>
                  </a:lnTo>
                  <a:cubicBezTo>
                    <a:pt x="144" y="333"/>
                    <a:pt x="154" y="376"/>
                    <a:pt x="170" y="415"/>
                  </a:cubicBezTo>
                  <a:cubicBezTo>
                    <a:pt x="147" y="424"/>
                    <a:pt x="126" y="436"/>
                    <a:pt x="107" y="450"/>
                  </a:cubicBezTo>
                  <a:cubicBezTo>
                    <a:pt x="65" y="408"/>
                    <a:pt x="38" y="351"/>
                    <a:pt x="36" y="287"/>
                  </a:cubicBezTo>
                  <a:close/>
                  <a:moveTo>
                    <a:pt x="97" y="117"/>
                  </a:moveTo>
                  <a:cubicBezTo>
                    <a:pt x="117" y="133"/>
                    <a:pt x="140" y="146"/>
                    <a:pt x="164" y="157"/>
                  </a:cubicBezTo>
                  <a:cubicBezTo>
                    <a:pt x="151" y="191"/>
                    <a:pt x="144" y="230"/>
                    <a:pt x="143" y="269"/>
                  </a:cubicBezTo>
                  <a:lnTo>
                    <a:pt x="36" y="269"/>
                  </a:lnTo>
                  <a:cubicBezTo>
                    <a:pt x="38" y="211"/>
                    <a:pt x="61" y="158"/>
                    <a:pt x="97" y="117"/>
                  </a:cubicBezTo>
                  <a:close/>
                  <a:moveTo>
                    <a:pt x="286" y="269"/>
                  </a:moveTo>
                  <a:lnTo>
                    <a:pt x="286" y="179"/>
                  </a:lnTo>
                  <a:cubicBezTo>
                    <a:pt x="317" y="178"/>
                    <a:pt x="346" y="173"/>
                    <a:pt x="374" y="163"/>
                  </a:cubicBezTo>
                  <a:cubicBezTo>
                    <a:pt x="385" y="196"/>
                    <a:pt x="392" y="232"/>
                    <a:pt x="393" y="269"/>
                  </a:cubicBezTo>
                  <a:cubicBezTo>
                    <a:pt x="393" y="269"/>
                    <a:pt x="286" y="269"/>
                    <a:pt x="286" y="269"/>
                  </a:cubicBezTo>
                  <a:close/>
                  <a:moveTo>
                    <a:pt x="286" y="269"/>
                  </a:moveTo>
                  <a:close/>
                  <a:moveTo>
                    <a:pt x="367" y="409"/>
                  </a:moveTo>
                  <a:cubicBezTo>
                    <a:pt x="341" y="401"/>
                    <a:pt x="314" y="396"/>
                    <a:pt x="286" y="395"/>
                  </a:cubicBezTo>
                  <a:lnTo>
                    <a:pt x="286" y="287"/>
                  </a:lnTo>
                  <a:lnTo>
                    <a:pt x="393" y="287"/>
                  </a:lnTo>
                  <a:cubicBezTo>
                    <a:pt x="392" y="331"/>
                    <a:pt x="383" y="372"/>
                    <a:pt x="367" y="409"/>
                  </a:cubicBezTo>
                  <a:close/>
                  <a:moveTo>
                    <a:pt x="377" y="432"/>
                  </a:moveTo>
                  <a:cubicBezTo>
                    <a:pt x="397" y="440"/>
                    <a:pt x="416" y="450"/>
                    <a:pt x="434" y="462"/>
                  </a:cubicBezTo>
                  <a:cubicBezTo>
                    <a:pt x="401" y="491"/>
                    <a:pt x="361" y="509"/>
                    <a:pt x="317" y="517"/>
                  </a:cubicBezTo>
                  <a:cubicBezTo>
                    <a:pt x="341" y="493"/>
                    <a:pt x="361" y="464"/>
                    <a:pt x="377" y="432"/>
                  </a:cubicBezTo>
                  <a:close/>
                  <a:moveTo>
                    <a:pt x="286" y="520"/>
                  </a:moveTo>
                  <a:lnTo>
                    <a:pt x="286" y="413"/>
                  </a:lnTo>
                  <a:cubicBezTo>
                    <a:pt x="312" y="414"/>
                    <a:pt x="336" y="418"/>
                    <a:pt x="360" y="425"/>
                  </a:cubicBezTo>
                  <a:cubicBezTo>
                    <a:pt x="342" y="463"/>
                    <a:pt x="317" y="495"/>
                    <a:pt x="287" y="520"/>
                  </a:cubicBezTo>
                  <a:cubicBezTo>
                    <a:pt x="287" y="520"/>
                    <a:pt x="286" y="520"/>
                    <a:pt x="286" y="520"/>
                  </a:cubicBezTo>
                  <a:close/>
                  <a:moveTo>
                    <a:pt x="286" y="520"/>
                  </a:moveTo>
                  <a:close/>
                  <a:moveTo>
                    <a:pt x="237" y="517"/>
                  </a:moveTo>
                  <a:cubicBezTo>
                    <a:pt x="193" y="509"/>
                    <a:pt x="153" y="491"/>
                    <a:pt x="120" y="462"/>
                  </a:cubicBezTo>
                  <a:cubicBezTo>
                    <a:pt x="138" y="450"/>
                    <a:pt x="157" y="440"/>
                    <a:pt x="177" y="432"/>
                  </a:cubicBezTo>
                  <a:cubicBezTo>
                    <a:pt x="193" y="464"/>
                    <a:pt x="213" y="493"/>
                    <a:pt x="237" y="517"/>
                  </a:cubicBezTo>
                  <a:close/>
                  <a:moveTo>
                    <a:pt x="268" y="287"/>
                  </a:moveTo>
                  <a:lnTo>
                    <a:pt x="268" y="395"/>
                  </a:lnTo>
                  <a:cubicBezTo>
                    <a:pt x="240" y="396"/>
                    <a:pt x="213" y="401"/>
                    <a:pt x="187" y="409"/>
                  </a:cubicBezTo>
                  <a:cubicBezTo>
                    <a:pt x="171" y="372"/>
                    <a:pt x="162" y="331"/>
                    <a:pt x="161" y="287"/>
                  </a:cubicBezTo>
                  <a:cubicBezTo>
                    <a:pt x="161" y="287"/>
                    <a:pt x="268" y="287"/>
                    <a:pt x="268" y="287"/>
                  </a:cubicBezTo>
                  <a:close/>
                  <a:moveTo>
                    <a:pt x="268" y="287"/>
                  </a:moveTo>
                  <a:close/>
                  <a:moveTo>
                    <a:pt x="181" y="163"/>
                  </a:moveTo>
                  <a:cubicBezTo>
                    <a:pt x="208" y="173"/>
                    <a:pt x="238" y="178"/>
                    <a:pt x="268" y="179"/>
                  </a:cubicBezTo>
                  <a:lnTo>
                    <a:pt x="268" y="269"/>
                  </a:lnTo>
                  <a:lnTo>
                    <a:pt x="161" y="269"/>
                  </a:lnTo>
                  <a:cubicBezTo>
                    <a:pt x="162" y="232"/>
                    <a:pt x="169" y="196"/>
                    <a:pt x="181" y="163"/>
                  </a:cubicBezTo>
                  <a:close/>
                  <a:moveTo>
                    <a:pt x="171" y="140"/>
                  </a:moveTo>
                  <a:cubicBezTo>
                    <a:pt x="149" y="131"/>
                    <a:pt x="128" y="119"/>
                    <a:pt x="109" y="104"/>
                  </a:cubicBezTo>
                  <a:cubicBezTo>
                    <a:pt x="144" y="71"/>
                    <a:pt x="188" y="48"/>
                    <a:pt x="237" y="40"/>
                  </a:cubicBezTo>
                  <a:cubicBezTo>
                    <a:pt x="209" y="67"/>
                    <a:pt x="187" y="101"/>
                    <a:pt x="171" y="140"/>
                  </a:cubicBezTo>
                  <a:close/>
                  <a:moveTo>
                    <a:pt x="268" y="37"/>
                  </a:moveTo>
                  <a:lnTo>
                    <a:pt x="268" y="161"/>
                  </a:lnTo>
                  <a:cubicBezTo>
                    <a:pt x="240" y="160"/>
                    <a:pt x="213" y="155"/>
                    <a:pt x="188" y="146"/>
                  </a:cubicBezTo>
                  <a:cubicBezTo>
                    <a:pt x="206" y="102"/>
                    <a:pt x="233" y="65"/>
                    <a:pt x="267" y="37"/>
                  </a:cubicBezTo>
                  <a:cubicBezTo>
                    <a:pt x="267" y="37"/>
                    <a:pt x="268" y="37"/>
                    <a:pt x="268" y="37"/>
                  </a:cubicBezTo>
                  <a:close/>
                  <a:moveTo>
                    <a:pt x="317" y="40"/>
                  </a:moveTo>
                  <a:cubicBezTo>
                    <a:pt x="366" y="48"/>
                    <a:pt x="410" y="71"/>
                    <a:pt x="445" y="104"/>
                  </a:cubicBezTo>
                  <a:cubicBezTo>
                    <a:pt x="426" y="119"/>
                    <a:pt x="406" y="131"/>
                    <a:pt x="384" y="140"/>
                  </a:cubicBezTo>
                  <a:cubicBezTo>
                    <a:pt x="367" y="101"/>
                    <a:pt x="344" y="67"/>
                    <a:pt x="317" y="40"/>
                  </a:cubicBezTo>
                  <a:close/>
                  <a:moveTo>
                    <a:pt x="287" y="37"/>
                  </a:moveTo>
                  <a:cubicBezTo>
                    <a:pt x="320" y="65"/>
                    <a:pt x="348" y="102"/>
                    <a:pt x="367" y="146"/>
                  </a:cubicBezTo>
                  <a:cubicBezTo>
                    <a:pt x="341" y="155"/>
                    <a:pt x="314" y="160"/>
                    <a:pt x="286" y="161"/>
                  </a:cubicBezTo>
                  <a:lnTo>
                    <a:pt x="286" y="37"/>
                  </a:lnTo>
                  <a:cubicBezTo>
                    <a:pt x="286" y="37"/>
                    <a:pt x="287" y="37"/>
                    <a:pt x="287" y="37"/>
                  </a:cubicBezTo>
                  <a:close/>
                  <a:moveTo>
                    <a:pt x="267" y="520"/>
                  </a:moveTo>
                  <a:cubicBezTo>
                    <a:pt x="238" y="495"/>
                    <a:pt x="213" y="463"/>
                    <a:pt x="194" y="425"/>
                  </a:cubicBezTo>
                  <a:cubicBezTo>
                    <a:pt x="218" y="418"/>
                    <a:pt x="243" y="414"/>
                    <a:pt x="268" y="413"/>
                  </a:cubicBezTo>
                  <a:lnTo>
                    <a:pt x="268" y="520"/>
                  </a:lnTo>
                  <a:cubicBezTo>
                    <a:pt x="268" y="520"/>
                    <a:pt x="267" y="520"/>
                    <a:pt x="267" y="520"/>
                  </a:cubicBezTo>
                  <a:close/>
                  <a:moveTo>
                    <a:pt x="267" y="520"/>
                  </a:moveTo>
                  <a:close/>
                  <a:moveTo>
                    <a:pt x="518" y="269"/>
                  </a:moveTo>
                  <a:lnTo>
                    <a:pt x="411" y="269"/>
                  </a:lnTo>
                  <a:cubicBezTo>
                    <a:pt x="410" y="230"/>
                    <a:pt x="403" y="191"/>
                    <a:pt x="390" y="157"/>
                  </a:cubicBezTo>
                  <a:cubicBezTo>
                    <a:pt x="415" y="146"/>
                    <a:pt x="436" y="133"/>
                    <a:pt x="457" y="117"/>
                  </a:cubicBezTo>
                  <a:cubicBezTo>
                    <a:pt x="494" y="158"/>
                    <a:pt x="516" y="211"/>
                    <a:pt x="518" y="269"/>
                  </a:cubicBezTo>
                  <a:close/>
                  <a:moveTo>
                    <a:pt x="277" y="0"/>
                  </a:moveTo>
                  <a:cubicBezTo>
                    <a:pt x="124" y="0"/>
                    <a:pt x="0" y="124"/>
                    <a:pt x="0" y="278"/>
                  </a:cubicBezTo>
                  <a:cubicBezTo>
                    <a:pt x="0" y="432"/>
                    <a:pt x="124" y="556"/>
                    <a:pt x="277" y="556"/>
                  </a:cubicBezTo>
                  <a:cubicBezTo>
                    <a:pt x="430" y="556"/>
                    <a:pt x="554" y="432"/>
                    <a:pt x="554" y="278"/>
                  </a:cubicBezTo>
                  <a:cubicBezTo>
                    <a:pt x="554" y="124"/>
                    <a:pt x="430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2809" y="3279775"/>
            <a:ext cx="4211671" cy="708025"/>
            <a:chOff x="4962809" y="3279775"/>
            <a:chExt cx="4211671" cy="7080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334000" y="3279775"/>
              <a:ext cx="3840480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4962809" y="3279775"/>
              <a:ext cx="704850" cy="7080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5070759" y="338931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5194584" y="3511550"/>
              <a:ext cx="249238" cy="244475"/>
            </a:xfrm>
            <a:custGeom>
              <a:avLst/>
              <a:gdLst>
                <a:gd name="T0" fmla="*/ 484 w 589"/>
                <a:gd name="T1" fmla="*/ 242 h 575"/>
                <a:gd name="T2" fmla="*/ 439 w 589"/>
                <a:gd name="T3" fmla="*/ 136 h 575"/>
                <a:gd name="T4" fmla="*/ 362 w 589"/>
                <a:gd name="T5" fmla="*/ 59 h 575"/>
                <a:gd name="T6" fmla="*/ 501 w 589"/>
                <a:gd name="T7" fmla="*/ 72 h 575"/>
                <a:gd name="T8" fmla="*/ 514 w 589"/>
                <a:gd name="T9" fmla="*/ 212 h 575"/>
                <a:gd name="T10" fmla="*/ 129 w 589"/>
                <a:gd name="T11" fmla="*/ 445 h 575"/>
                <a:gd name="T12" fmla="*/ 80 w 589"/>
                <a:gd name="T13" fmla="*/ 350 h 575"/>
                <a:gd name="T14" fmla="*/ 216 w 589"/>
                <a:gd name="T15" fmla="*/ 358 h 575"/>
                <a:gd name="T16" fmla="*/ 225 w 589"/>
                <a:gd name="T17" fmla="*/ 497 h 575"/>
                <a:gd name="T18" fmla="*/ 159 w 589"/>
                <a:gd name="T19" fmla="*/ 514 h 575"/>
                <a:gd name="T20" fmla="*/ 63 w 589"/>
                <a:gd name="T21" fmla="*/ 539 h 575"/>
                <a:gd name="T22" fmla="*/ 38 w 589"/>
                <a:gd name="T23" fmla="*/ 502 h 575"/>
                <a:gd name="T24" fmla="*/ 117 w 589"/>
                <a:gd name="T25" fmla="*/ 458 h 575"/>
                <a:gd name="T26" fmla="*/ 75 w 589"/>
                <a:gd name="T27" fmla="*/ 536 h 575"/>
                <a:gd name="T28" fmla="*/ 188 w 589"/>
                <a:gd name="T29" fmla="*/ 298 h 575"/>
                <a:gd name="T30" fmla="*/ 275 w 589"/>
                <a:gd name="T31" fmla="*/ 148 h 575"/>
                <a:gd name="T32" fmla="*/ 188 w 589"/>
                <a:gd name="T33" fmla="*/ 298 h 575"/>
                <a:gd name="T34" fmla="*/ 265 w 589"/>
                <a:gd name="T35" fmla="*/ 364 h 575"/>
                <a:gd name="T36" fmla="*/ 205 w 589"/>
                <a:gd name="T37" fmla="*/ 306 h 575"/>
                <a:gd name="T38" fmla="*/ 413 w 589"/>
                <a:gd name="T39" fmla="*/ 161 h 575"/>
                <a:gd name="T40" fmla="*/ 265 w 589"/>
                <a:gd name="T41" fmla="*/ 364 h 575"/>
                <a:gd name="T42" fmla="*/ 287 w 589"/>
                <a:gd name="T43" fmla="*/ 428 h 575"/>
                <a:gd name="T44" fmla="*/ 443 w 589"/>
                <a:gd name="T45" fmla="*/ 211 h 575"/>
                <a:gd name="T46" fmla="*/ 426 w 589"/>
                <a:gd name="T47" fmla="*/ 301 h 575"/>
                <a:gd name="T48" fmla="*/ 287 w 589"/>
                <a:gd name="T49" fmla="*/ 441 h 575"/>
                <a:gd name="T50" fmla="*/ 527 w 589"/>
                <a:gd name="T51" fmla="*/ 47 h 575"/>
                <a:gd name="T52" fmla="*/ 336 w 589"/>
                <a:gd name="T53" fmla="*/ 34 h 575"/>
                <a:gd name="T54" fmla="*/ 249 w 589"/>
                <a:gd name="T55" fmla="*/ 123 h 575"/>
                <a:gd name="T56" fmla="*/ 248 w 589"/>
                <a:gd name="T57" fmla="*/ 123 h 575"/>
                <a:gd name="T58" fmla="*/ 45 w 589"/>
                <a:gd name="T59" fmla="*/ 341 h 575"/>
                <a:gd name="T60" fmla="*/ 0 w 589"/>
                <a:gd name="T61" fmla="*/ 512 h 575"/>
                <a:gd name="T62" fmla="*/ 84 w 589"/>
                <a:gd name="T63" fmla="*/ 571 h 575"/>
                <a:gd name="T64" fmla="*/ 266 w 589"/>
                <a:gd name="T65" fmla="*/ 513 h 575"/>
                <a:gd name="T66" fmla="*/ 527 w 589"/>
                <a:gd name="T67" fmla="*/ 4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9" h="575">
                  <a:moveTo>
                    <a:pt x="514" y="212"/>
                  </a:moveTo>
                  <a:lnTo>
                    <a:pt x="484" y="242"/>
                  </a:lnTo>
                  <a:cubicBezTo>
                    <a:pt x="484" y="238"/>
                    <a:pt x="484" y="234"/>
                    <a:pt x="484" y="230"/>
                  </a:cubicBezTo>
                  <a:cubicBezTo>
                    <a:pt x="481" y="195"/>
                    <a:pt x="465" y="162"/>
                    <a:pt x="439" y="136"/>
                  </a:cubicBezTo>
                  <a:cubicBezTo>
                    <a:pt x="410" y="106"/>
                    <a:pt x="371" y="90"/>
                    <a:pt x="332" y="89"/>
                  </a:cubicBezTo>
                  <a:lnTo>
                    <a:pt x="362" y="59"/>
                  </a:lnTo>
                  <a:cubicBezTo>
                    <a:pt x="377" y="45"/>
                    <a:pt x="398" y="36"/>
                    <a:pt x="420" y="36"/>
                  </a:cubicBezTo>
                  <a:cubicBezTo>
                    <a:pt x="449" y="36"/>
                    <a:pt x="479" y="49"/>
                    <a:pt x="501" y="72"/>
                  </a:cubicBezTo>
                  <a:cubicBezTo>
                    <a:pt x="523" y="94"/>
                    <a:pt x="536" y="120"/>
                    <a:pt x="537" y="147"/>
                  </a:cubicBezTo>
                  <a:cubicBezTo>
                    <a:pt x="539" y="172"/>
                    <a:pt x="531" y="195"/>
                    <a:pt x="514" y="212"/>
                  </a:cubicBezTo>
                  <a:close/>
                  <a:moveTo>
                    <a:pt x="159" y="514"/>
                  </a:moveTo>
                  <a:cubicBezTo>
                    <a:pt x="159" y="490"/>
                    <a:pt x="149" y="465"/>
                    <a:pt x="129" y="445"/>
                  </a:cubicBezTo>
                  <a:cubicBezTo>
                    <a:pt x="110" y="427"/>
                    <a:pt x="86" y="416"/>
                    <a:pt x="62" y="415"/>
                  </a:cubicBezTo>
                  <a:lnTo>
                    <a:pt x="80" y="350"/>
                  </a:lnTo>
                  <a:cubicBezTo>
                    <a:pt x="81" y="346"/>
                    <a:pt x="83" y="342"/>
                    <a:pt x="87" y="338"/>
                  </a:cubicBezTo>
                  <a:cubicBezTo>
                    <a:pt x="123" y="312"/>
                    <a:pt x="178" y="320"/>
                    <a:pt x="216" y="358"/>
                  </a:cubicBezTo>
                  <a:cubicBezTo>
                    <a:pt x="257" y="399"/>
                    <a:pt x="263" y="459"/>
                    <a:pt x="232" y="494"/>
                  </a:cubicBezTo>
                  <a:cubicBezTo>
                    <a:pt x="230" y="495"/>
                    <a:pt x="228" y="496"/>
                    <a:pt x="225" y="497"/>
                  </a:cubicBezTo>
                  <a:cubicBezTo>
                    <a:pt x="225" y="497"/>
                    <a:pt x="159" y="514"/>
                    <a:pt x="159" y="514"/>
                  </a:cubicBezTo>
                  <a:close/>
                  <a:moveTo>
                    <a:pt x="159" y="514"/>
                  </a:moveTo>
                  <a:close/>
                  <a:moveTo>
                    <a:pt x="75" y="536"/>
                  </a:moveTo>
                  <a:cubicBezTo>
                    <a:pt x="73" y="537"/>
                    <a:pt x="67" y="539"/>
                    <a:pt x="63" y="539"/>
                  </a:cubicBezTo>
                  <a:cubicBezTo>
                    <a:pt x="48" y="539"/>
                    <a:pt x="36" y="527"/>
                    <a:pt x="36" y="512"/>
                  </a:cubicBezTo>
                  <a:cubicBezTo>
                    <a:pt x="36" y="509"/>
                    <a:pt x="37" y="504"/>
                    <a:pt x="38" y="502"/>
                  </a:cubicBezTo>
                  <a:lnTo>
                    <a:pt x="57" y="433"/>
                  </a:lnTo>
                  <a:cubicBezTo>
                    <a:pt x="77" y="433"/>
                    <a:pt x="99" y="441"/>
                    <a:pt x="117" y="458"/>
                  </a:cubicBezTo>
                  <a:cubicBezTo>
                    <a:pt x="134" y="476"/>
                    <a:pt x="142" y="498"/>
                    <a:pt x="141" y="519"/>
                  </a:cubicBezTo>
                  <a:cubicBezTo>
                    <a:pt x="141" y="519"/>
                    <a:pt x="75" y="536"/>
                    <a:pt x="75" y="536"/>
                  </a:cubicBezTo>
                  <a:close/>
                  <a:moveTo>
                    <a:pt x="75" y="536"/>
                  </a:moveTo>
                  <a:close/>
                  <a:moveTo>
                    <a:pt x="188" y="298"/>
                  </a:moveTo>
                  <a:cubicBezTo>
                    <a:pt x="172" y="291"/>
                    <a:pt x="154" y="287"/>
                    <a:pt x="137" y="287"/>
                  </a:cubicBezTo>
                  <a:lnTo>
                    <a:pt x="275" y="148"/>
                  </a:lnTo>
                  <a:cubicBezTo>
                    <a:pt x="296" y="127"/>
                    <a:pt x="326" y="121"/>
                    <a:pt x="357" y="128"/>
                  </a:cubicBezTo>
                  <a:cubicBezTo>
                    <a:pt x="357" y="128"/>
                    <a:pt x="188" y="298"/>
                    <a:pt x="188" y="298"/>
                  </a:cubicBezTo>
                  <a:close/>
                  <a:moveTo>
                    <a:pt x="188" y="298"/>
                  </a:moveTo>
                  <a:close/>
                  <a:moveTo>
                    <a:pt x="265" y="364"/>
                  </a:moveTo>
                  <a:cubicBezTo>
                    <a:pt x="258" y="353"/>
                    <a:pt x="251" y="342"/>
                    <a:pt x="241" y="333"/>
                  </a:cubicBezTo>
                  <a:cubicBezTo>
                    <a:pt x="231" y="322"/>
                    <a:pt x="218" y="313"/>
                    <a:pt x="205" y="306"/>
                  </a:cubicBezTo>
                  <a:lnTo>
                    <a:pt x="376" y="135"/>
                  </a:lnTo>
                  <a:cubicBezTo>
                    <a:pt x="389" y="141"/>
                    <a:pt x="402" y="149"/>
                    <a:pt x="413" y="161"/>
                  </a:cubicBezTo>
                  <a:cubicBezTo>
                    <a:pt x="423" y="170"/>
                    <a:pt x="431" y="181"/>
                    <a:pt x="436" y="193"/>
                  </a:cubicBezTo>
                  <a:cubicBezTo>
                    <a:pt x="436" y="193"/>
                    <a:pt x="265" y="364"/>
                    <a:pt x="265" y="364"/>
                  </a:cubicBezTo>
                  <a:close/>
                  <a:moveTo>
                    <a:pt x="265" y="364"/>
                  </a:moveTo>
                  <a:close/>
                  <a:moveTo>
                    <a:pt x="287" y="428"/>
                  </a:moveTo>
                  <a:cubicBezTo>
                    <a:pt x="286" y="411"/>
                    <a:pt x="281" y="395"/>
                    <a:pt x="274" y="380"/>
                  </a:cubicBezTo>
                  <a:lnTo>
                    <a:pt x="443" y="211"/>
                  </a:lnTo>
                  <a:cubicBezTo>
                    <a:pt x="454" y="244"/>
                    <a:pt x="449" y="278"/>
                    <a:pt x="426" y="301"/>
                  </a:cubicBezTo>
                  <a:cubicBezTo>
                    <a:pt x="426" y="301"/>
                    <a:pt x="426" y="301"/>
                    <a:pt x="426" y="301"/>
                  </a:cubicBezTo>
                  <a:lnTo>
                    <a:pt x="426" y="301"/>
                  </a:lnTo>
                  <a:lnTo>
                    <a:pt x="287" y="441"/>
                  </a:lnTo>
                  <a:cubicBezTo>
                    <a:pt x="287" y="436"/>
                    <a:pt x="288" y="432"/>
                    <a:pt x="287" y="428"/>
                  </a:cubicBezTo>
                  <a:close/>
                  <a:moveTo>
                    <a:pt x="527" y="47"/>
                  </a:moveTo>
                  <a:cubicBezTo>
                    <a:pt x="497" y="17"/>
                    <a:pt x="458" y="0"/>
                    <a:pt x="420" y="0"/>
                  </a:cubicBezTo>
                  <a:cubicBezTo>
                    <a:pt x="388" y="0"/>
                    <a:pt x="358" y="12"/>
                    <a:pt x="336" y="34"/>
                  </a:cubicBezTo>
                  <a:lnTo>
                    <a:pt x="249" y="122"/>
                  </a:lnTo>
                  <a:cubicBezTo>
                    <a:pt x="249" y="122"/>
                    <a:pt x="249" y="122"/>
                    <a:pt x="249" y="123"/>
                  </a:cubicBezTo>
                  <a:cubicBezTo>
                    <a:pt x="248" y="123"/>
                    <a:pt x="248" y="123"/>
                    <a:pt x="248" y="123"/>
                  </a:cubicBezTo>
                  <a:lnTo>
                    <a:pt x="248" y="123"/>
                  </a:lnTo>
                  <a:lnTo>
                    <a:pt x="63" y="310"/>
                  </a:lnTo>
                  <a:cubicBezTo>
                    <a:pt x="55" y="318"/>
                    <a:pt x="49" y="329"/>
                    <a:pt x="45" y="341"/>
                  </a:cubicBezTo>
                  <a:lnTo>
                    <a:pt x="3" y="493"/>
                  </a:lnTo>
                  <a:cubicBezTo>
                    <a:pt x="3" y="494"/>
                    <a:pt x="0" y="506"/>
                    <a:pt x="0" y="512"/>
                  </a:cubicBezTo>
                  <a:cubicBezTo>
                    <a:pt x="0" y="546"/>
                    <a:pt x="28" y="575"/>
                    <a:pt x="63" y="575"/>
                  </a:cubicBezTo>
                  <a:cubicBezTo>
                    <a:pt x="70" y="575"/>
                    <a:pt x="83" y="571"/>
                    <a:pt x="84" y="571"/>
                  </a:cubicBezTo>
                  <a:lnTo>
                    <a:pt x="236" y="531"/>
                  </a:lnTo>
                  <a:cubicBezTo>
                    <a:pt x="247" y="528"/>
                    <a:pt x="258" y="522"/>
                    <a:pt x="266" y="513"/>
                  </a:cubicBezTo>
                  <a:lnTo>
                    <a:pt x="540" y="237"/>
                  </a:lnTo>
                  <a:cubicBezTo>
                    <a:pt x="589" y="187"/>
                    <a:pt x="584" y="104"/>
                    <a:pt x="527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843713" y="1676400"/>
            <a:ext cx="2300288" cy="708025"/>
            <a:chOff x="6843713" y="1676400"/>
            <a:chExt cx="2300288" cy="708025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7196138" y="2270125"/>
              <a:ext cx="1947863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6843713" y="1676400"/>
              <a:ext cx="704850" cy="708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6951663" y="1784350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22"/>
            <p:cNvSpPr>
              <a:spLocks noEditPoints="1"/>
            </p:cNvSpPr>
            <p:nvPr/>
          </p:nvSpPr>
          <p:spPr bwMode="auto">
            <a:xfrm>
              <a:off x="7113588" y="1908175"/>
              <a:ext cx="165100" cy="244475"/>
            </a:xfrm>
            <a:custGeom>
              <a:avLst/>
              <a:gdLst>
                <a:gd name="T0" fmla="*/ 281 w 394"/>
                <a:gd name="T1" fmla="*/ 377 h 574"/>
                <a:gd name="T2" fmla="*/ 114 w 394"/>
                <a:gd name="T3" fmla="*/ 377 h 574"/>
                <a:gd name="T4" fmla="*/ 83 w 394"/>
                <a:gd name="T5" fmla="*/ 319 h 574"/>
                <a:gd name="T6" fmla="*/ 36 w 394"/>
                <a:gd name="T7" fmla="*/ 197 h 574"/>
                <a:gd name="T8" fmla="*/ 197 w 394"/>
                <a:gd name="T9" fmla="*/ 35 h 574"/>
                <a:gd name="T10" fmla="*/ 358 w 394"/>
                <a:gd name="T11" fmla="*/ 197 h 574"/>
                <a:gd name="T12" fmla="*/ 311 w 394"/>
                <a:gd name="T13" fmla="*/ 319 h 574"/>
                <a:gd name="T14" fmla="*/ 281 w 394"/>
                <a:gd name="T15" fmla="*/ 377 h 574"/>
                <a:gd name="T16" fmla="*/ 197 w 394"/>
                <a:gd name="T17" fmla="*/ 90 h 574"/>
                <a:gd name="T18" fmla="*/ 89 w 394"/>
                <a:gd name="T19" fmla="*/ 198 h 574"/>
                <a:gd name="T20" fmla="*/ 98 w 394"/>
                <a:gd name="T21" fmla="*/ 206 h 574"/>
                <a:gd name="T22" fmla="*/ 107 w 394"/>
                <a:gd name="T23" fmla="*/ 198 h 574"/>
                <a:gd name="T24" fmla="*/ 197 w 394"/>
                <a:gd name="T25" fmla="*/ 108 h 574"/>
                <a:gd name="T26" fmla="*/ 206 w 394"/>
                <a:gd name="T27" fmla="*/ 99 h 574"/>
                <a:gd name="T28" fmla="*/ 197 w 394"/>
                <a:gd name="T29" fmla="*/ 90 h 574"/>
                <a:gd name="T30" fmla="*/ 197 w 394"/>
                <a:gd name="T31" fmla="*/ 538 h 574"/>
                <a:gd name="T32" fmla="*/ 161 w 394"/>
                <a:gd name="T33" fmla="*/ 515 h 574"/>
                <a:gd name="T34" fmla="*/ 237 w 394"/>
                <a:gd name="T35" fmla="*/ 506 h 574"/>
                <a:gd name="T36" fmla="*/ 197 w 394"/>
                <a:gd name="T37" fmla="*/ 538 h 574"/>
                <a:gd name="T38" fmla="*/ 139 w 394"/>
                <a:gd name="T39" fmla="*/ 446 h 574"/>
                <a:gd name="T40" fmla="*/ 128 w 394"/>
                <a:gd name="T41" fmla="*/ 412 h 574"/>
                <a:gd name="T42" fmla="*/ 267 w 394"/>
                <a:gd name="T43" fmla="*/ 412 h 574"/>
                <a:gd name="T44" fmla="*/ 261 w 394"/>
                <a:gd name="T45" fmla="*/ 431 h 574"/>
                <a:gd name="T46" fmla="*/ 139 w 394"/>
                <a:gd name="T47" fmla="*/ 446 h 574"/>
                <a:gd name="T48" fmla="*/ 244 w 394"/>
                <a:gd name="T49" fmla="*/ 487 h 574"/>
                <a:gd name="T50" fmla="*/ 155 w 394"/>
                <a:gd name="T51" fmla="*/ 499 h 574"/>
                <a:gd name="T52" fmla="*/ 144 w 394"/>
                <a:gd name="T53" fmla="*/ 464 h 574"/>
                <a:gd name="T54" fmla="*/ 144 w 394"/>
                <a:gd name="T55" fmla="*/ 464 h 574"/>
                <a:gd name="T56" fmla="*/ 255 w 394"/>
                <a:gd name="T57" fmla="*/ 450 h 574"/>
                <a:gd name="T58" fmla="*/ 250 w 394"/>
                <a:gd name="T59" fmla="*/ 466 h 574"/>
                <a:gd name="T60" fmla="*/ 244 w 394"/>
                <a:gd name="T61" fmla="*/ 487 h 574"/>
                <a:gd name="T62" fmla="*/ 197 w 394"/>
                <a:gd name="T63" fmla="*/ 0 h 574"/>
                <a:gd name="T64" fmla="*/ 0 w 394"/>
                <a:gd name="T65" fmla="*/ 197 h 574"/>
                <a:gd name="T66" fmla="*/ 90 w 394"/>
                <a:gd name="T67" fmla="*/ 413 h 574"/>
                <a:gd name="T68" fmla="*/ 197 w 394"/>
                <a:gd name="T69" fmla="*/ 574 h 574"/>
                <a:gd name="T70" fmla="*/ 304 w 394"/>
                <a:gd name="T71" fmla="*/ 414 h 574"/>
                <a:gd name="T72" fmla="*/ 394 w 394"/>
                <a:gd name="T73" fmla="*/ 197 h 574"/>
                <a:gd name="T74" fmla="*/ 197 w 394"/>
                <a:gd name="T75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574">
                  <a:moveTo>
                    <a:pt x="281" y="377"/>
                  </a:moveTo>
                  <a:lnTo>
                    <a:pt x="114" y="377"/>
                  </a:lnTo>
                  <a:cubicBezTo>
                    <a:pt x="105" y="357"/>
                    <a:pt x="94" y="338"/>
                    <a:pt x="83" y="319"/>
                  </a:cubicBezTo>
                  <a:cubicBezTo>
                    <a:pt x="60" y="277"/>
                    <a:pt x="36" y="234"/>
                    <a:pt x="36" y="197"/>
                  </a:cubicBezTo>
                  <a:cubicBezTo>
                    <a:pt x="36" y="108"/>
                    <a:pt x="108" y="35"/>
                    <a:pt x="197" y="35"/>
                  </a:cubicBezTo>
                  <a:cubicBezTo>
                    <a:pt x="286" y="35"/>
                    <a:pt x="358" y="108"/>
                    <a:pt x="358" y="197"/>
                  </a:cubicBezTo>
                  <a:cubicBezTo>
                    <a:pt x="358" y="233"/>
                    <a:pt x="334" y="277"/>
                    <a:pt x="311" y="319"/>
                  </a:cubicBezTo>
                  <a:cubicBezTo>
                    <a:pt x="300" y="338"/>
                    <a:pt x="290" y="357"/>
                    <a:pt x="281" y="377"/>
                  </a:cubicBezTo>
                  <a:close/>
                  <a:moveTo>
                    <a:pt x="197" y="90"/>
                  </a:moveTo>
                  <a:cubicBezTo>
                    <a:pt x="138" y="90"/>
                    <a:pt x="89" y="138"/>
                    <a:pt x="89" y="198"/>
                  </a:cubicBezTo>
                  <a:cubicBezTo>
                    <a:pt x="89" y="202"/>
                    <a:pt x="93" y="206"/>
                    <a:pt x="98" y="206"/>
                  </a:cubicBezTo>
                  <a:cubicBezTo>
                    <a:pt x="103" y="206"/>
                    <a:pt x="107" y="202"/>
                    <a:pt x="107" y="198"/>
                  </a:cubicBezTo>
                  <a:cubicBezTo>
                    <a:pt x="107" y="148"/>
                    <a:pt x="148" y="108"/>
                    <a:pt x="197" y="108"/>
                  </a:cubicBezTo>
                  <a:cubicBezTo>
                    <a:pt x="202" y="108"/>
                    <a:pt x="206" y="104"/>
                    <a:pt x="206" y="99"/>
                  </a:cubicBezTo>
                  <a:cubicBezTo>
                    <a:pt x="206" y="94"/>
                    <a:pt x="202" y="90"/>
                    <a:pt x="197" y="90"/>
                  </a:cubicBezTo>
                  <a:close/>
                  <a:moveTo>
                    <a:pt x="197" y="538"/>
                  </a:moveTo>
                  <a:cubicBezTo>
                    <a:pt x="179" y="538"/>
                    <a:pt x="171" y="536"/>
                    <a:pt x="161" y="515"/>
                  </a:cubicBezTo>
                  <a:lnTo>
                    <a:pt x="237" y="506"/>
                  </a:lnTo>
                  <a:cubicBezTo>
                    <a:pt x="226" y="536"/>
                    <a:pt x="218" y="538"/>
                    <a:pt x="197" y="538"/>
                  </a:cubicBezTo>
                  <a:close/>
                  <a:moveTo>
                    <a:pt x="139" y="446"/>
                  </a:moveTo>
                  <a:cubicBezTo>
                    <a:pt x="135" y="436"/>
                    <a:pt x="132" y="425"/>
                    <a:pt x="128" y="412"/>
                  </a:cubicBezTo>
                  <a:lnTo>
                    <a:pt x="267" y="412"/>
                  </a:lnTo>
                  <a:cubicBezTo>
                    <a:pt x="265" y="419"/>
                    <a:pt x="262" y="425"/>
                    <a:pt x="261" y="431"/>
                  </a:cubicBezTo>
                  <a:cubicBezTo>
                    <a:pt x="261" y="431"/>
                    <a:pt x="139" y="446"/>
                    <a:pt x="139" y="446"/>
                  </a:cubicBezTo>
                  <a:close/>
                  <a:moveTo>
                    <a:pt x="244" y="487"/>
                  </a:moveTo>
                  <a:lnTo>
                    <a:pt x="155" y="499"/>
                  </a:lnTo>
                  <a:cubicBezTo>
                    <a:pt x="152" y="489"/>
                    <a:pt x="148" y="478"/>
                    <a:pt x="144" y="464"/>
                  </a:cubicBezTo>
                  <a:cubicBezTo>
                    <a:pt x="144" y="464"/>
                    <a:pt x="144" y="464"/>
                    <a:pt x="144" y="464"/>
                  </a:cubicBezTo>
                  <a:lnTo>
                    <a:pt x="255" y="450"/>
                  </a:lnTo>
                  <a:cubicBezTo>
                    <a:pt x="253" y="455"/>
                    <a:pt x="251" y="461"/>
                    <a:pt x="250" y="466"/>
                  </a:cubicBezTo>
                  <a:cubicBezTo>
                    <a:pt x="248" y="474"/>
                    <a:pt x="245" y="481"/>
                    <a:pt x="244" y="487"/>
                  </a:cubicBezTo>
                  <a:close/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69"/>
                    <a:pt x="66" y="346"/>
                    <a:pt x="90" y="413"/>
                  </a:cubicBezTo>
                  <a:cubicBezTo>
                    <a:pt x="126" y="514"/>
                    <a:pt x="122" y="574"/>
                    <a:pt x="197" y="574"/>
                  </a:cubicBezTo>
                  <a:cubicBezTo>
                    <a:pt x="273" y="574"/>
                    <a:pt x="268" y="514"/>
                    <a:pt x="304" y="414"/>
                  </a:cubicBezTo>
                  <a:cubicBezTo>
                    <a:pt x="328" y="346"/>
                    <a:pt x="394" y="269"/>
                    <a:pt x="394" y="197"/>
                  </a:cubicBezTo>
                  <a:cubicBezTo>
                    <a:pt x="394" y="88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38588" y="2012950"/>
            <a:ext cx="5205413" cy="708025"/>
            <a:chOff x="3938588" y="2012950"/>
            <a:chExt cx="5205413" cy="708025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291013" y="2606675"/>
              <a:ext cx="4852988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3938588" y="2012950"/>
              <a:ext cx="704850" cy="7080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4046538" y="2120900"/>
              <a:ext cx="488950" cy="492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/>
          </p:nvSpPr>
          <p:spPr bwMode="auto">
            <a:xfrm>
              <a:off x="4168775" y="2246313"/>
              <a:ext cx="242888" cy="241300"/>
            </a:xfrm>
            <a:custGeom>
              <a:avLst/>
              <a:gdLst>
                <a:gd name="T0" fmla="*/ 395 w 575"/>
                <a:gd name="T1" fmla="*/ 322 h 573"/>
                <a:gd name="T2" fmla="*/ 323 w 575"/>
                <a:gd name="T3" fmla="*/ 302 h 573"/>
                <a:gd name="T4" fmla="*/ 316 w 575"/>
                <a:gd name="T5" fmla="*/ 308 h 573"/>
                <a:gd name="T6" fmla="*/ 296 w 575"/>
                <a:gd name="T7" fmla="*/ 328 h 573"/>
                <a:gd name="T8" fmla="*/ 262 w 575"/>
                <a:gd name="T9" fmla="*/ 362 h 573"/>
                <a:gd name="T10" fmla="*/ 252 w 575"/>
                <a:gd name="T11" fmla="*/ 388 h 573"/>
                <a:gd name="T12" fmla="*/ 252 w 575"/>
                <a:gd name="T13" fmla="*/ 430 h 573"/>
                <a:gd name="T14" fmla="*/ 216 w 575"/>
                <a:gd name="T15" fmla="*/ 430 h 573"/>
                <a:gd name="T16" fmla="*/ 180 w 575"/>
                <a:gd name="T17" fmla="*/ 465 h 573"/>
                <a:gd name="T18" fmla="*/ 180 w 575"/>
                <a:gd name="T19" fmla="*/ 501 h 573"/>
                <a:gd name="T20" fmla="*/ 138 w 575"/>
                <a:gd name="T21" fmla="*/ 501 h 573"/>
                <a:gd name="T22" fmla="*/ 112 w 575"/>
                <a:gd name="T23" fmla="*/ 512 h 573"/>
                <a:gd name="T24" fmla="*/ 87 w 575"/>
                <a:gd name="T25" fmla="*/ 537 h 573"/>
                <a:gd name="T26" fmla="*/ 36 w 575"/>
                <a:gd name="T27" fmla="*/ 537 h 573"/>
                <a:gd name="T28" fmla="*/ 36 w 575"/>
                <a:gd name="T29" fmla="*/ 486 h 573"/>
                <a:gd name="T30" fmla="*/ 246 w 575"/>
                <a:gd name="T31" fmla="*/ 278 h 573"/>
                <a:gd name="T32" fmla="*/ 246 w 575"/>
                <a:gd name="T33" fmla="*/ 278 h 573"/>
                <a:gd name="T34" fmla="*/ 272 w 575"/>
                <a:gd name="T35" fmla="*/ 251 h 573"/>
                <a:gd name="T36" fmla="*/ 252 w 575"/>
                <a:gd name="T37" fmla="*/ 179 h 573"/>
                <a:gd name="T38" fmla="*/ 395 w 575"/>
                <a:gd name="T39" fmla="*/ 36 h 573"/>
                <a:gd name="T40" fmla="*/ 539 w 575"/>
                <a:gd name="T41" fmla="*/ 179 h 573"/>
                <a:gd name="T42" fmla="*/ 395 w 575"/>
                <a:gd name="T43" fmla="*/ 322 h 573"/>
                <a:gd name="T44" fmla="*/ 445 w 575"/>
                <a:gd name="T45" fmla="*/ 196 h 573"/>
                <a:gd name="T46" fmla="*/ 377 w 575"/>
                <a:gd name="T47" fmla="*/ 129 h 573"/>
                <a:gd name="T48" fmla="*/ 416 w 575"/>
                <a:gd name="T49" fmla="*/ 89 h 573"/>
                <a:gd name="T50" fmla="*/ 484 w 575"/>
                <a:gd name="T51" fmla="*/ 157 h 573"/>
                <a:gd name="T52" fmla="*/ 445 w 575"/>
                <a:gd name="T53" fmla="*/ 196 h 573"/>
                <a:gd name="T54" fmla="*/ 499 w 575"/>
                <a:gd name="T55" fmla="*/ 147 h 573"/>
                <a:gd name="T56" fmla="*/ 426 w 575"/>
                <a:gd name="T57" fmla="*/ 74 h 573"/>
                <a:gd name="T58" fmla="*/ 411 w 575"/>
                <a:gd name="T59" fmla="*/ 72 h 573"/>
                <a:gd name="T60" fmla="*/ 360 w 575"/>
                <a:gd name="T61" fmla="*/ 123 h 573"/>
                <a:gd name="T62" fmla="*/ 359 w 575"/>
                <a:gd name="T63" fmla="*/ 128 h 573"/>
                <a:gd name="T64" fmla="*/ 362 w 575"/>
                <a:gd name="T65" fmla="*/ 139 h 573"/>
                <a:gd name="T66" fmla="*/ 435 w 575"/>
                <a:gd name="T67" fmla="*/ 211 h 573"/>
                <a:gd name="T68" fmla="*/ 450 w 575"/>
                <a:gd name="T69" fmla="*/ 213 h 573"/>
                <a:gd name="T70" fmla="*/ 501 w 575"/>
                <a:gd name="T71" fmla="*/ 163 h 573"/>
                <a:gd name="T72" fmla="*/ 502 w 575"/>
                <a:gd name="T73" fmla="*/ 157 h 573"/>
                <a:gd name="T74" fmla="*/ 499 w 575"/>
                <a:gd name="T75" fmla="*/ 147 h 573"/>
                <a:gd name="T76" fmla="*/ 395 w 575"/>
                <a:gd name="T77" fmla="*/ 0 h 573"/>
                <a:gd name="T78" fmla="*/ 216 w 575"/>
                <a:gd name="T79" fmla="*/ 179 h 573"/>
                <a:gd name="T80" fmla="*/ 229 w 575"/>
                <a:gd name="T81" fmla="*/ 244 h 573"/>
                <a:gd name="T82" fmla="*/ 10 w 575"/>
                <a:gd name="T83" fmla="*/ 461 h 573"/>
                <a:gd name="T84" fmla="*/ 0 w 575"/>
                <a:gd name="T85" fmla="*/ 483 h 573"/>
                <a:gd name="T86" fmla="*/ 0 w 575"/>
                <a:gd name="T87" fmla="*/ 537 h 573"/>
                <a:gd name="T88" fmla="*/ 36 w 575"/>
                <a:gd name="T89" fmla="*/ 573 h 573"/>
                <a:gd name="T90" fmla="*/ 90 w 575"/>
                <a:gd name="T91" fmla="*/ 573 h 573"/>
                <a:gd name="T92" fmla="*/ 112 w 575"/>
                <a:gd name="T93" fmla="*/ 563 h 573"/>
                <a:gd name="T94" fmla="*/ 138 w 575"/>
                <a:gd name="T95" fmla="*/ 537 h 573"/>
                <a:gd name="T96" fmla="*/ 180 w 575"/>
                <a:gd name="T97" fmla="*/ 537 h 573"/>
                <a:gd name="T98" fmla="*/ 216 w 575"/>
                <a:gd name="T99" fmla="*/ 501 h 573"/>
                <a:gd name="T100" fmla="*/ 216 w 575"/>
                <a:gd name="T101" fmla="*/ 465 h 573"/>
                <a:gd name="T102" fmla="*/ 252 w 575"/>
                <a:gd name="T103" fmla="*/ 465 h 573"/>
                <a:gd name="T104" fmla="*/ 288 w 575"/>
                <a:gd name="T105" fmla="*/ 430 h 573"/>
                <a:gd name="T106" fmla="*/ 288 w 575"/>
                <a:gd name="T107" fmla="*/ 388 h 573"/>
                <a:gd name="T108" fmla="*/ 330 w 575"/>
                <a:gd name="T109" fmla="*/ 345 h 573"/>
                <a:gd name="T110" fmla="*/ 395 w 575"/>
                <a:gd name="T111" fmla="*/ 358 h 573"/>
                <a:gd name="T112" fmla="*/ 575 w 575"/>
                <a:gd name="T113" fmla="*/ 179 h 573"/>
                <a:gd name="T114" fmla="*/ 395 w 575"/>
                <a:gd name="T1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5" h="573">
                  <a:moveTo>
                    <a:pt x="395" y="322"/>
                  </a:moveTo>
                  <a:cubicBezTo>
                    <a:pt x="369" y="322"/>
                    <a:pt x="344" y="314"/>
                    <a:pt x="323" y="302"/>
                  </a:cubicBezTo>
                  <a:lnTo>
                    <a:pt x="316" y="308"/>
                  </a:lnTo>
                  <a:lnTo>
                    <a:pt x="296" y="328"/>
                  </a:lnTo>
                  <a:lnTo>
                    <a:pt x="262" y="362"/>
                  </a:lnTo>
                  <a:cubicBezTo>
                    <a:pt x="255" y="369"/>
                    <a:pt x="252" y="378"/>
                    <a:pt x="252" y="388"/>
                  </a:cubicBezTo>
                  <a:lnTo>
                    <a:pt x="252" y="430"/>
                  </a:lnTo>
                  <a:lnTo>
                    <a:pt x="216" y="430"/>
                  </a:lnTo>
                  <a:cubicBezTo>
                    <a:pt x="196" y="430"/>
                    <a:pt x="180" y="446"/>
                    <a:pt x="180" y="465"/>
                  </a:cubicBezTo>
                  <a:lnTo>
                    <a:pt x="180" y="501"/>
                  </a:lnTo>
                  <a:lnTo>
                    <a:pt x="138" y="501"/>
                  </a:lnTo>
                  <a:cubicBezTo>
                    <a:pt x="128" y="501"/>
                    <a:pt x="119" y="505"/>
                    <a:pt x="112" y="512"/>
                  </a:cubicBezTo>
                  <a:lnTo>
                    <a:pt x="87" y="537"/>
                  </a:lnTo>
                  <a:lnTo>
                    <a:pt x="36" y="537"/>
                  </a:lnTo>
                  <a:lnTo>
                    <a:pt x="36" y="486"/>
                  </a:lnTo>
                  <a:lnTo>
                    <a:pt x="246" y="278"/>
                  </a:lnTo>
                  <a:cubicBezTo>
                    <a:pt x="246" y="278"/>
                    <a:pt x="246" y="278"/>
                    <a:pt x="246" y="278"/>
                  </a:cubicBezTo>
                  <a:lnTo>
                    <a:pt x="272" y="251"/>
                  </a:lnTo>
                  <a:cubicBezTo>
                    <a:pt x="259" y="230"/>
                    <a:pt x="252" y="205"/>
                    <a:pt x="252" y="179"/>
                  </a:cubicBezTo>
                  <a:cubicBezTo>
                    <a:pt x="252" y="100"/>
                    <a:pt x="316" y="36"/>
                    <a:pt x="395" y="36"/>
                  </a:cubicBezTo>
                  <a:cubicBezTo>
                    <a:pt x="474" y="36"/>
                    <a:pt x="539" y="100"/>
                    <a:pt x="539" y="179"/>
                  </a:cubicBezTo>
                  <a:cubicBezTo>
                    <a:pt x="539" y="258"/>
                    <a:pt x="474" y="322"/>
                    <a:pt x="395" y="322"/>
                  </a:cubicBezTo>
                  <a:close/>
                  <a:moveTo>
                    <a:pt x="445" y="196"/>
                  </a:moveTo>
                  <a:cubicBezTo>
                    <a:pt x="419" y="178"/>
                    <a:pt x="396" y="154"/>
                    <a:pt x="377" y="129"/>
                  </a:cubicBezTo>
                  <a:cubicBezTo>
                    <a:pt x="384" y="109"/>
                    <a:pt x="397" y="96"/>
                    <a:pt x="416" y="89"/>
                  </a:cubicBezTo>
                  <a:cubicBezTo>
                    <a:pt x="442" y="108"/>
                    <a:pt x="465" y="131"/>
                    <a:pt x="484" y="157"/>
                  </a:cubicBezTo>
                  <a:cubicBezTo>
                    <a:pt x="477" y="177"/>
                    <a:pt x="464" y="190"/>
                    <a:pt x="445" y="196"/>
                  </a:cubicBezTo>
                  <a:close/>
                  <a:moveTo>
                    <a:pt x="499" y="147"/>
                  </a:moveTo>
                  <a:cubicBezTo>
                    <a:pt x="479" y="119"/>
                    <a:pt x="454" y="95"/>
                    <a:pt x="426" y="74"/>
                  </a:cubicBezTo>
                  <a:cubicBezTo>
                    <a:pt x="422" y="71"/>
                    <a:pt x="416" y="70"/>
                    <a:pt x="411" y="72"/>
                  </a:cubicBezTo>
                  <a:cubicBezTo>
                    <a:pt x="386" y="81"/>
                    <a:pt x="369" y="98"/>
                    <a:pt x="360" y="123"/>
                  </a:cubicBezTo>
                  <a:cubicBezTo>
                    <a:pt x="359" y="125"/>
                    <a:pt x="359" y="127"/>
                    <a:pt x="359" y="128"/>
                  </a:cubicBezTo>
                  <a:cubicBezTo>
                    <a:pt x="359" y="132"/>
                    <a:pt x="360" y="136"/>
                    <a:pt x="362" y="139"/>
                  </a:cubicBezTo>
                  <a:cubicBezTo>
                    <a:pt x="382" y="167"/>
                    <a:pt x="407" y="191"/>
                    <a:pt x="435" y="211"/>
                  </a:cubicBezTo>
                  <a:cubicBezTo>
                    <a:pt x="439" y="214"/>
                    <a:pt x="445" y="215"/>
                    <a:pt x="450" y="213"/>
                  </a:cubicBezTo>
                  <a:cubicBezTo>
                    <a:pt x="475" y="205"/>
                    <a:pt x="492" y="188"/>
                    <a:pt x="501" y="163"/>
                  </a:cubicBezTo>
                  <a:cubicBezTo>
                    <a:pt x="502" y="161"/>
                    <a:pt x="502" y="159"/>
                    <a:pt x="502" y="157"/>
                  </a:cubicBezTo>
                  <a:cubicBezTo>
                    <a:pt x="502" y="153"/>
                    <a:pt x="501" y="150"/>
                    <a:pt x="499" y="147"/>
                  </a:cubicBezTo>
                  <a:close/>
                  <a:moveTo>
                    <a:pt x="395" y="0"/>
                  </a:moveTo>
                  <a:cubicBezTo>
                    <a:pt x="296" y="0"/>
                    <a:pt x="216" y="80"/>
                    <a:pt x="216" y="179"/>
                  </a:cubicBezTo>
                  <a:cubicBezTo>
                    <a:pt x="216" y="202"/>
                    <a:pt x="221" y="224"/>
                    <a:pt x="229" y="244"/>
                  </a:cubicBezTo>
                  <a:lnTo>
                    <a:pt x="10" y="461"/>
                  </a:lnTo>
                  <a:cubicBezTo>
                    <a:pt x="4" y="468"/>
                    <a:pt x="0" y="474"/>
                    <a:pt x="0" y="483"/>
                  </a:cubicBezTo>
                  <a:lnTo>
                    <a:pt x="0" y="537"/>
                  </a:lnTo>
                  <a:cubicBezTo>
                    <a:pt x="0" y="556"/>
                    <a:pt x="17" y="573"/>
                    <a:pt x="36" y="573"/>
                  </a:cubicBezTo>
                  <a:lnTo>
                    <a:pt x="90" y="573"/>
                  </a:lnTo>
                  <a:cubicBezTo>
                    <a:pt x="100" y="573"/>
                    <a:pt x="106" y="569"/>
                    <a:pt x="112" y="563"/>
                  </a:cubicBezTo>
                  <a:lnTo>
                    <a:pt x="138" y="537"/>
                  </a:lnTo>
                  <a:lnTo>
                    <a:pt x="180" y="537"/>
                  </a:lnTo>
                  <a:cubicBezTo>
                    <a:pt x="200" y="537"/>
                    <a:pt x="216" y="521"/>
                    <a:pt x="216" y="501"/>
                  </a:cubicBezTo>
                  <a:lnTo>
                    <a:pt x="216" y="465"/>
                  </a:lnTo>
                  <a:lnTo>
                    <a:pt x="252" y="465"/>
                  </a:lnTo>
                  <a:cubicBezTo>
                    <a:pt x="271" y="465"/>
                    <a:pt x="288" y="449"/>
                    <a:pt x="288" y="430"/>
                  </a:cubicBezTo>
                  <a:lnTo>
                    <a:pt x="288" y="388"/>
                  </a:lnTo>
                  <a:lnTo>
                    <a:pt x="330" y="345"/>
                  </a:lnTo>
                  <a:cubicBezTo>
                    <a:pt x="350" y="353"/>
                    <a:pt x="372" y="358"/>
                    <a:pt x="395" y="358"/>
                  </a:cubicBezTo>
                  <a:cubicBezTo>
                    <a:pt x="494" y="358"/>
                    <a:pt x="575" y="278"/>
                    <a:pt x="575" y="179"/>
                  </a:cubicBezTo>
                  <a:cubicBezTo>
                    <a:pt x="575" y="80"/>
                    <a:pt x="494" y="0"/>
                    <a:pt x="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62200" y="2943225"/>
            <a:ext cx="6781800" cy="708025"/>
            <a:chOff x="2362200" y="2943225"/>
            <a:chExt cx="6781800" cy="708025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714625" y="2943225"/>
              <a:ext cx="6429375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362200" y="2943225"/>
              <a:ext cx="704850" cy="7080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470150" y="305276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Freeform 24"/>
            <p:cNvSpPr>
              <a:spLocks noEditPoints="1"/>
            </p:cNvSpPr>
            <p:nvPr/>
          </p:nvSpPr>
          <p:spPr bwMode="auto">
            <a:xfrm>
              <a:off x="2593975" y="3209925"/>
              <a:ext cx="241300" cy="174625"/>
            </a:xfrm>
            <a:custGeom>
              <a:avLst/>
              <a:gdLst>
                <a:gd name="T0" fmla="*/ 439 w 573"/>
                <a:gd name="T1" fmla="*/ 376 h 412"/>
                <a:gd name="T2" fmla="*/ 439 w 573"/>
                <a:gd name="T3" fmla="*/ 376 h 412"/>
                <a:gd name="T4" fmla="*/ 116 w 573"/>
                <a:gd name="T5" fmla="*/ 376 h 412"/>
                <a:gd name="T6" fmla="*/ 36 w 573"/>
                <a:gd name="T7" fmla="*/ 296 h 412"/>
                <a:gd name="T8" fmla="*/ 76 w 573"/>
                <a:gd name="T9" fmla="*/ 226 h 412"/>
                <a:gd name="T10" fmla="*/ 92 w 573"/>
                <a:gd name="T11" fmla="*/ 184 h 412"/>
                <a:gd name="T12" fmla="*/ 90 w 573"/>
                <a:gd name="T13" fmla="*/ 170 h 412"/>
                <a:gd name="T14" fmla="*/ 134 w 573"/>
                <a:gd name="T15" fmla="*/ 125 h 412"/>
                <a:gd name="T16" fmla="*/ 159 w 573"/>
                <a:gd name="T17" fmla="*/ 129 h 412"/>
                <a:gd name="T18" fmla="*/ 191 w 573"/>
                <a:gd name="T19" fmla="*/ 108 h 412"/>
                <a:gd name="T20" fmla="*/ 305 w 573"/>
                <a:gd name="T21" fmla="*/ 35 h 412"/>
                <a:gd name="T22" fmla="*/ 429 w 573"/>
                <a:gd name="T23" fmla="*/ 149 h 412"/>
                <a:gd name="T24" fmla="*/ 458 w 573"/>
                <a:gd name="T25" fmla="*/ 181 h 412"/>
                <a:gd name="T26" fmla="*/ 537 w 573"/>
                <a:gd name="T27" fmla="*/ 278 h 412"/>
                <a:gd name="T28" fmla="*/ 439 w 573"/>
                <a:gd name="T29" fmla="*/ 376 h 412"/>
                <a:gd name="T30" fmla="*/ 464 w 573"/>
                <a:gd name="T31" fmla="*/ 146 h 412"/>
                <a:gd name="T32" fmla="*/ 305 w 573"/>
                <a:gd name="T33" fmla="*/ 0 h 412"/>
                <a:gd name="T34" fmla="*/ 159 w 573"/>
                <a:gd name="T35" fmla="*/ 93 h 412"/>
                <a:gd name="T36" fmla="*/ 134 w 573"/>
                <a:gd name="T37" fmla="*/ 89 h 412"/>
                <a:gd name="T38" fmla="*/ 54 w 573"/>
                <a:gd name="T39" fmla="*/ 170 h 412"/>
                <a:gd name="T40" fmla="*/ 58 w 573"/>
                <a:gd name="T41" fmla="*/ 195 h 412"/>
                <a:gd name="T42" fmla="*/ 0 w 573"/>
                <a:gd name="T43" fmla="*/ 296 h 412"/>
                <a:gd name="T44" fmla="*/ 116 w 573"/>
                <a:gd name="T45" fmla="*/ 412 h 412"/>
                <a:gd name="T46" fmla="*/ 116 w 573"/>
                <a:gd name="T47" fmla="*/ 412 h 412"/>
                <a:gd name="T48" fmla="*/ 439 w 573"/>
                <a:gd name="T49" fmla="*/ 412 h 412"/>
                <a:gd name="T50" fmla="*/ 439 w 573"/>
                <a:gd name="T51" fmla="*/ 412 h 412"/>
                <a:gd name="T52" fmla="*/ 573 w 573"/>
                <a:gd name="T53" fmla="*/ 278 h 412"/>
                <a:gd name="T54" fmla="*/ 464 w 573"/>
                <a:gd name="T55" fmla="*/ 1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3" h="412">
                  <a:moveTo>
                    <a:pt x="439" y="376"/>
                  </a:moveTo>
                  <a:lnTo>
                    <a:pt x="439" y="376"/>
                  </a:lnTo>
                  <a:lnTo>
                    <a:pt x="116" y="376"/>
                  </a:lnTo>
                  <a:cubicBezTo>
                    <a:pt x="72" y="376"/>
                    <a:pt x="36" y="340"/>
                    <a:pt x="36" y="296"/>
                  </a:cubicBezTo>
                  <a:cubicBezTo>
                    <a:pt x="36" y="267"/>
                    <a:pt x="51" y="241"/>
                    <a:pt x="76" y="226"/>
                  </a:cubicBezTo>
                  <a:cubicBezTo>
                    <a:pt x="101" y="212"/>
                    <a:pt x="103" y="209"/>
                    <a:pt x="92" y="184"/>
                  </a:cubicBezTo>
                  <a:cubicBezTo>
                    <a:pt x="90" y="179"/>
                    <a:pt x="90" y="174"/>
                    <a:pt x="90" y="170"/>
                  </a:cubicBezTo>
                  <a:cubicBezTo>
                    <a:pt x="90" y="145"/>
                    <a:pt x="110" y="125"/>
                    <a:pt x="134" y="125"/>
                  </a:cubicBezTo>
                  <a:cubicBezTo>
                    <a:pt x="134" y="125"/>
                    <a:pt x="146" y="124"/>
                    <a:pt x="159" y="129"/>
                  </a:cubicBezTo>
                  <a:cubicBezTo>
                    <a:pt x="179" y="137"/>
                    <a:pt x="181" y="130"/>
                    <a:pt x="191" y="108"/>
                  </a:cubicBezTo>
                  <a:cubicBezTo>
                    <a:pt x="212" y="64"/>
                    <a:pt x="256" y="35"/>
                    <a:pt x="305" y="35"/>
                  </a:cubicBezTo>
                  <a:cubicBezTo>
                    <a:pt x="369" y="35"/>
                    <a:pt x="422" y="84"/>
                    <a:pt x="429" y="149"/>
                  </a:cubicBezTo>
                  <a:cubicBezTo>
                    <a:pt x="431" y="175"/>
                    <a:pt x="431" y="175"/>
                    <a:pt x="458" y="181"/>
                  </a:cubicBezTo>
                  <a:cubicBezTo>
                    <a:pt x="504" y="190"/>
                    <a:pt x="537" y="230"/>
                    <a:pt x="537" y="278"/>
                  </a:cubicBezTo>
                  <a:cubicBezTo>
                    <a:pt x="537" y="332"/>
                    <a:pt x="493" y="376"/>
                    <a:pt x="439" y="376"/>
                  </a:cubicBezTo>
                  <a:close/>
                  <a:moveTo>
                    <a:pt x="464" y="146"/>
                  </a:moveTo>
                  <a:cubicBezTo>
                    <a:pt x="456" y="64"/>
                    <a:pt x="388" y="0"/>
                    <a:pt x="305" y="0"/>
                  </a:cubicBezTo>
                  <a:cubicBezTo>
                    <a:pt x="240" y="0"/>
                    <a:pt x="184" y="38"/>
                    <a:pt x="159" y="93"/>
                  </a:cubicBezTo>
                  <a:cubicBezTo>
                    <a:pt x="151" y="91"/>
                    <a:pt x="143" y="89"/>
                    <a:pt x="134" y="89"/>
                  </a:cubicBezTo>
                  <a:cubicBezTo>
                    <a:pt x="90" y="89"/>
                    <a:pt x="54" y="125"/>
                    <a:pt x="54" y="170"/>
                  </a:cubicBezTo>
                  <a:cubicBezTo>
                    <a:pt x="54" y="179"/>
                    <a:pt x="56" y="187"/>
                    <a:pt x="58" y="195"/>
                  </a:cubicBezTo>
                  <a:cubicBezTo>
                    <a:pt x="23" y="215"/>
                    <a:pt x="0" y="252"/>
                    <a:pt x="0" y="296"/>
                  </a:cubicBezTo>
                  <a:cubicBezTo>
                    <a:pt x="0" y="360"/>
                    <a:pt x="52" y="412"/>
                    <a:pt x="116" y="412"/>
                  </a:cubicBezTo>
                  <a:lnTo>
                    <a:pt x="116" y="412"/>
                  </a:lnTo>
                  <a:lnTo>
                    <a:pt x="439" y="412"/>
                  </a:lnTo>
                  <a:lnTo>
                    <a:pt x="439" y="412"/>
                  </a:lnTo>
                  <a:cubicBezTo>
                    <a:pt x="513" y="412"/>
                    <a:pt x="573" y="352"/>
                    <a:pt x="573" y="278"/>
                  </a:cubicBezTo>
                  <a:cubicBezTo>
                    <a:pt x="573" y="212"/>
                    <a:pt x="526" y="158"/>
                    <a:pt x="464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724400" y="1688752"/>
            <a:ext cx="2022759" cy="540674"/>
            <a:chOff x="1587733" y="1338649"/>
            <a:chExt cx="1798049" cy="540674"/>
          </a:xfrm>
        </p:grpSpPr>
        <p:sp>
          <p:nvSpPr>
            <p:cNvPr id="85" name="TextBox 84"/>
            <p:cNvSpPr txBox="1"/>
            <p:nvPr/>
          </p:nvSpPr>
          <p:spPr>
            <a:xfrm>
              <a:off x="1587733" y="1571546"/>
              <a:ext cx="179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87733" y="1338649"/>
              <a:ext cx="179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2"/>
                  </a:solidFill>
                  <a:latin typeface="+mn-ea"/>
                </a:rPr>
                <a:t>1</a:t>
              </a:r>
              <a:endParaRPr lang="en-US" sz="100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23895" y="1994694"/>
            <a:ext cx="2022759" cy="540674"/>
            <a:chOff x="1587733" y="1338649"/>
            <a:chExt cx="1798049" cy="540674"/>
          </a:xfrm>
        </p:grpSpPr>
        <p:sp>
          <p:nvSpPr>
            <p:cNvPr id="88" name="TextBox 87"/>
            <p:cNvSpPr txBox="1"/>
            <p:nvPr/>
          </p:nvSpPr>
          <p:spPr>
            <a:xfrm>
              <a:off x="1587733" y="1571546"/>
              <a:ext cx="179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87733" y="1338649"/>
              <a:ext cx="179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3"/>
                  </a:solidFill>
                  <a:latin typeface="+mn-ea"/>
                </a:rPr>
                <a:t>2</a:t>
              </a:r>
              <a:endParaRPr lang="en-US" sz="10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96795" y="2969518"/>
            <a:ext cx="2022759" cy="540674"/>
            <a:chOff x="1587733" y="1338649"/>
            <a:chExt cx="1798049" cy="540674"/>
          </a:xfrm>
        </p:grpSpPr>
        <p:sp>
          <p:nvSpPr>
            <p:cNvPr id="91" name="TextBox 90"/>
            <p:cNvSpPr txBox="1"/>
            <p:nvPr/>
          </p:nvSpPr>
          <p:spPr>
            <a:xfrm>
              <a:off x="1587733" y="1571546"/>
              <a:ext cx="179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87733" y="1338649"/>
              <a:ext cx="179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1"/>
                  </a:solidFill>
                  <a:latin typeface="+mn-ea"/>
                </a:rPr>
                <a:t>3</a:t>
              </a:r>
              <a:endParaRPr lang="en-US" sz="10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895600" y="3298032"/>
            <a:ext cx="2022759" cy="540674"/>
            <a:chOff x="1587733" y="1338649"/>
            <a:chExt cx="1798049" cy="540674"/>
          </a:xfrm>
        </p:grpSpPr>
        <p:sp>
          <p:nvSpPr>
            <p:cNvPr id="94" name="TextBox 93"/>
            <p:cNvSpPr txBox="1"/>
            <p:nvPr/>
          </p:nvSpPr>
          <p:spPr>
            <a:xfrm>
              <a:off x="1587733" y="1571546"/>
              <a:ext cx="179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587733" y="1338649"/>
              <a:ext cx="179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4"/>
                  </a:solidFill>
                  <a:latin typeface="+mn-ea"/>
                </a:rPr>
                <a:t>4</a:t>
              </a:r>
              <a:endParaRPr lang="en-US" sz="1000" dirty="0">
                <a:solidFill>
                  <a:schemeClr val="accent4"/>
                </a:solidFill>
                <a:latin typeface="+mn-ea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368641" y="3674269"/>
            <a:ext cx="2022759" cy="540674"/>
            <a:chOff x="1587733" y="1338649"/>
            <a:chExt cx="1798049" cy="540674"/>
          </a:xfrm>
        </p:grpSpPr>
        <p:sp>
          <p:nvSpPr>
            <p:cNvPr id="101" name="TextBox 100"/>
            <p:cNvSpPr txBox="1"/>
            <p:nvPr/>
          </p:nvSpPr>
          <p:spPr>
            <a:xfrm>
              <a:off x="1587733" y="1571546"/>
              <a:ext cx="179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87733" y="1338649"/>
              <a:ext cx="179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000" dirty="0" smtClean="0">
                  <a:solidFill>
                    <a:schemeClr val="accent5"/>
                  </a:solidFill>
                  <a:latin typeface="+mn-ea"/>
                </a:rPr>
                <a:t>5</a:t>
              </a:r>
              <a:endParaRPr lang="en-US" sz="1000" dirty="0">
                <a:solidFill>
                  <a:schemeClr val="accent5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3" name="Freeform 5"/>
          <p:cNvSpPr/>
          <p:nvPr/>
        </p:nvSpPr>
        <p:spPr bwMode="auto">
          <a:xfrm>
            <a:off x="302654" y="2831984"/>
            <a:ext cx="2743223" cy="776760"/>
          </a:xfrm>
          <a:custGeom>
            <a:avLst/>
            <a:gdLst/>
            <a:ahLst/>
            <a:cxnLst/>
            <a:rect l="l" t="t" r="r" b="b"/>
            <a:pathLst>
              <a:path w="1720716" h="1064463">
                <a:moveTo>
                  <a:pt x="860357" y="0"/>
                </a:moveTo>
                <a:lnTo>
                  <a:pt x="860358" y="0"/>
                </a:lnTo>
                <a:cubicBezTo>
                  <a:pt x="1253778" y="0"/>
                  <a:pt x="1265700" y="913832"/>
                  <a:pt x="1720716" y="1064463"/>
                </a:cubicBezTo>
                <a:lnTo>
                  <a:pt x="1720714" y="1064463"/>
                </a:lnTo>
                <a:lnTo>
                  <a:pt x="1719034" y="1064463"/>
                </a:lnTo>
                <a:lnTo>
                  <a:pt x="1707271" y="1064463"/>
                </a:lnTo>
                <a:lnTo>
                  <a:pt x="1694458" y="1064463"/>
                </a:lnTo>
                <a:lnTo>
                  <a:pt x="1675344" y="1064463"/>
                </a:lnTo>
                <a:lnTo>
                  <a:pt x="1648668" y="1064463"/>
                </a:lnTo>
                <a:lnTo>
                  <a:pt x="1613170" y="1064463"/>
                </a:lnTo>
                <a:lnTo>
                  <a:pt x="1567589" y="1064463"/>
                </a:lnTo>
                <a:lnTo>
                  <a:pt x="1510666" y="1064463"/>
                </a:lnTo>
                <a:lnTo>
                  <a:pt x="1441140" y="1064463"/>
                </a:lnTo>
                <a:lnTo>
                  <a:pt x="1357751" y="1064463"/>
                </a:lnTo>
                <a:lnTo>
                  <a:pt x="1259238" y="1064463"/>
                </a:lnTo>
                <a:lnTo>
                  <a:pt x="1144342" y="1064463"/>
                </a:lnTo>
                <a:lnTo>
                  <a:pt x="1011802" y="1064463"/>
                </a:lnTo>
                <a:lnTo>
                  <a:pt x="860358" y="1064463"/>
                </a:lnTo>
                <a:cubicBezTo>
                  <a:pt x="860357" y="1064463"/>
                  <a:pt x="860357" y="1064463"/>
                  <a:pt x="0" y="1064463"/>
                </a:cubicBezTo>
                <a:cubicBezTo>
                  <a:pt x="455016" y="913832"/>
                  <a:pt x="466937" y="0"/>
                  <a:pt x="860357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11" name="Freeform 5"/>
          <p:cNvSpPr/>
          <p:nvPr/>
        </p:nvSpPr>
        <p:spPr bwMode="auto">
          <a:xfrm>
            <a:off x="1461748" y="3118323"/>
            <a:ext cx="2743221" cy="490419"/>
          </a:xfrm>
          <a:custGeom>
            <a:avLst/>
            <a:gdLst/>
            <a:ahLst/>
            <a:cxnLst/>
            <a:rect l="l" t="t" r="r" b="b"/>
            <a:pathLst>
              <a:path w="1720715" h="672065">
                <a:moveTo>
                  <a:pt x="860357" y="0"/>
                </a:moveTo>
                <a:cubicBezTo>
                  <a:pt x="1253777" y="0"/>
                  <a:pt x="1265699" y="576962"/>
                  <a:pt x="1720715" y="672065"/>
                </a:cubicBezTo>
                <a:lnTo>
                  <a:pt x="1720714" y="672065"/>
                </a:lnTo>
                <a:lnTo>
                  <a:pt x="1719034" y="672065"/>
                </a:lnTo>
                <a:lnTo>
                  <a:pt x="1707271" y="672065"/>
                </a:lnTo>
                <a:lnTo>
                  <a:pt x="1694458" y="672065"/>
                </a:lnTo>
                <a:lnTo>
                  <a:pt x="1675344" y="672065"/>
                </a:lnTo>
                <a:lnTo>
                  <a:pt x="1648668" y="672065"/>
                </a:lnTo>
                <a:lnTo>
                  <a:pt x="1613169" y="672065"/>
                </a:lnTo>
                <a:lnTo>
                  <a:pt x="1567589" y="672065"/>
                </a:lnTo>
                <a:lnTo>
                  <a:pt x="1510666" y="672065"/>
                </a:lnTo>
                <a:lnTo>
                  <a:pt x="1441140" y="672065"/>
                </a:lnTo>
                <a:lnTo>
                  <a:pt x="1357751" y="672065"/>
                </a:lnTo>
                <a:lnTo>
                  <a:pt x="1259238" y="672065"/>
                </a:lnTo>
                <a:lnTo>
                  <a:pt x="1144342" y="672065"/>
                </a:lnTo>
                <a:lnTo>
                  <a:pt x="1011802" y="672065"/>
                </a:lnTo>
                <a:lnTo>
                  <a:pt x="860357" y="672065"/>
                </a:lnTo>
                <a:cubicBezTo>
                  <a:pt x="846914" y="672065"/>
                  <a:pt x="752813" y="672065"/>
                  <a:pt x="0" y="672065"/>
                </a:cubicBezTo>
                <a:cubicBezTo>
                  <a:pt x="455016" y="576962"/>
                  <a:pt x="466938" y="0"/>
                  <a:pt x="860357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9" name="Freeform 5"/>
          <p:cNvSpPr/>
          <p:nvPr/>
        </p:nvSpPr>
        <p:spPr bwMode="auto">
          <a:xfrm>
            <a:off x="2620841" y="2855641"/>
            <a:ext cx="2743225" cy="753102"/>
          </a:xfrm>
          <a:custGeom>
            <a:avLst/>
            <a:gdLst/>
            <a:ahLst/>
            <a:cxnLst/>
            <a:rect l="l" t="t" r="r" b="b"/>
            <a:pathLst>
              <a:path w="1720716" h="1032044">
                <a:moveTo>
                  <a:pt x="860357" y="0"/>
                </a:moveTo>
                <a:lnTo>
                  <a:pt x="860358" y="0"/>
                </a:lnTo>
                <a:cubicBezTo>
                  <a:pt x="1253778" y="0"/>
                  <a:pt x="1265700" y="886000"/>
                  <a:pt x="1720716" y="1032044"/>
                </a:cubicBezTo>
                <a:lnTo>
                  <a:pt x="1720714" y="1032044"/>
                </a:lnTo>
                <a:lnTo>
                  <a:pt x="1719034" y="1032044"/>
                </a:lnTo>
                <a:lnTo>
                  <a:pt x="1707271" y="1032044"/>
                </a:lnTo>
                <a:lnTo>
                  <a:pt x="1694458" y="1032044"/>
                </a:lnTo>
                <a:lnTo>
                  <a:pt x="1675344" y="1032044"/>
                </a:lnTo>
                <a:lnTo>
                  <a:pt x="1648668" y="1032044"/>
                </a:lnTo>
                <a:lnTo>
                  <a:pt x="1613170" y="1032044"/>
                </a:lnTo>
                <a:lnTo>
                  <a:pt x="1567589" y="1032044"/>
                </a:lnTo>
                <a:lnTo>
                  <a:pt x="1510666" y="1032044"/>
                </a:lnTo>
                <a:lnTo>
                  <a:pt x="1441140" y="1032044"/>
                </a:lnTo>
                <a:lnTo>
                  <a:pt x="1357751" y="1032044"/>
                </a:lnTo>
                <a:lnTo>
                  <a:pt x="1259239" y="1032044"/>
                </a:lnTo>
                <a:lnTo>
                  <a:pt x="1144342" y="1032044"/>
                </a:lnTo>
                <a:lnTo>
                  <a:pt x="1011802" y="1032044"/>
                </a:lnTo>
                <a:lnTo>
                  <a:pt x="860358" y="1032044"/>
                </a:lnTo>
                <a:cubicBezTo>
                  <a:pt x="860357" y="1032044"/>
                  <a:pt x="860357" y="1032044"/>
                  <a:pt x="0" y="1032044"/>
                </a:cubicBezTo>
                <a:cubicBezTo>
                  <a:pt x="455016" y="886000"/>
                  <a:pt x="466938" y="0"/>
                  <a:pt x="860357" y="0"/>
                </a:cubicBezTo>
                <a:close/>
              </a:path>
            </a:pathLst>
          </a:custGeom>
          <a:solidFill>
            <a:schemeClr val="accent3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8" name="Freeform 6"/>
          <p:cNvSpPr/>
          <p:nvPr/>
        </p:nvSpPr>
        <p:spPr bwMode="auto">
          <a:xfrm>
            <a:off x="3779933" y="2855641"/>
            <a:ext cx="2743225" cy="753102"/>
          </a:xfrm>
          <a:custGeom>
            <a:avLst/>
            <a:gdLst/>
            <a:ahLst/>
            <a:cxnLst/>
            <a:rect l="l" t="t" r="r" b="b"/>
            <a:pathLst>
              <a:path w="1720716" h="1032044">
                <a:moveTo>
                  <a:pt x="860357" y="0"/>
                </a:moveTo>
                <a:lnTo>
                  <a:pt x="860358" y="0"/>
                </a:lnTo>
                <a:cubicBezTo>
                  <a:pt x="1253778" y="0"/>
                  <a:pt x="1265700" y="886000"/>
                  <a:pt x="1720716" y="1032044"/>
                </a:cubicBezTo>
                <a:lnTo>
                  <a:pt x="1720714" y="1032044"/>
                </a:lnTo>
                <a:lnTo>
                  <a:pt x="1719034" y="1032044"/>
                </a:lnTo>
                <a:lnTo>
                  <a:pt x="1707271" y="1032044"/>
                </a:lnTo>
                <a:lnTo>
                  <a:pt x="1694458" y="1032044"/>
                </a:lnTo>
                <a:lnTo>
                  <a:pt x="1675344" y="1032044"/>
                </a:lnTo>
                <a:lnTo>
                  <a:pt x="1648668" y="1032044"/>
                </a:lnTo>
                <a:lnTo>
                  <a:pt x="1613170" y="1032044"/>
                </a:lnTo>
                <a:lnTo>
                  <a:pt x="1567589" y="1032044"/>
                </a:lnTo>
                <a:lnTo>
                  <a:pt x="1510666" y="1032044"/>
                </a:lnTo>
                <a:lnTo>
                  <a:pt x="1441140" y="1032044"/>
                </a:lnTo>
                <a:lnTo>
                  <a:pt x="1357751" y="1032044"/>
                </a:lnTo>
                <a:lnTo>
                  <a:pt x="1259239" y="1032044"/>
                </a:lnTo>
                <a:lnTo>
                  <a:pt x="1144342" y="1032044"/>
                </a:lnTo>
                <a:lnTo>
                  <a:pt x="1011802" y="1032044"/>
                </a:lnTo>
                <a:lnTo>
                  <a:pt x="860358" y="1032044"/>
                </a:lnTo>
                <a:cubicBezTo>
                  <a:pt x="860357" y="1032044"/>
                  <a:pt x="860357" y="1032044"/>
                  <a:pt x="0" y="1032044"/>
                </a:cubicBezTo>
                <a:cubicBezTo>
                  <a:pt x="455015" y="886000"/>
                  <a:pt x="466937" y="0"/>
                  <a:pt x="860357" y="0"/>
                </a:cubicBezTo>
                <a:close/>
              </a:path>
            </a:pathLst>
          </a:custGeom>
          <a:solidFill>
            <a:schemeClr val="accent4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6" name="Freeform 6"/>
          <p:cNvSpPr/>
          <p:nvPr/>
        </p:nvSpPr>
        <p:spPr bwMode="auto">
          <a:xfrm>
            <a:off x="4939029" y="2237947"/>
            <a:ext cx="2743223" cy="1370796"/>
          </a:xfrm>
          <a:custGeom>
            <a:avLst/>
            <a:gdLst/>
            <a:ahLst/>
            <a:cxnLst/>
            <a:rect l="l" t="t" r="r" b="b"/>
            <a:pathLst>
              <a:path w="1720715" h="1878525">
                <a:moveTo>
                  <a:pt x="860357" y="0"/>
                </a:moveTo>
                <a:cubicBezTo>
                  <a:pt x="1253777" y="0"/>
                  <a:pt x="1265699" y="1612696"/>
                  <a:pt x="1720715" y="1878525"/>
                </a:cubicBezTo>
                <a:lnTo>
                  <a:pt x="1720714" y="1878525"/>
                </a:lnTo>
                <a:lnTo>
                  <a:pt x="1719034" y="1878525"/>
                </a:lnTo>
                <a:lnTo>
                  <a:pt x="1707271" y="1878525"/>
                </a:lnTo>
                <a:lnTo>
                  <a:pt x="1694458" y="1878525"/>
                </a:lnTo>
                <a:lnTo>
                  <a:pt x="1675344" y="1878525"/>
                </a:lnTo>
                <a:lnTo>
                  <a:pt x="1648668" y="1878525"/>
                </a:lnTo>
                <a:lnTo>
                  <a:pt x="1613170" y="1878525"/>
                </a:lnTo>
                <a:lnTo>
                  <a:pt x="1567589" y="1878525"/>
                </a:lnTo>
                <a:lnTo>
                  <a:pt x="1510666" y="1878525"/>
                </a:lnTo>
                <a:lnTo>
                  <a:pt x="1441140" y="1878525"/>
                </a:lnTo>
                <a:lnTo>
                  <a:pt x="1357751" y="1878525"/>
                </a:lnTo>
                <a:lnTo>
                  <a:pt x="1259239" y="1878525"/>
                </a:lnTo>
                <a:lnTo>
                  <a:pt x="1144342" y="1878525"/>
                </a:lnTo>
                <a:lnTo>
                  <a:pt x="1011802" y="1878525"/>
                </a:lnTo>
                <a:lnTo>
                  <a:pt x="860357" y="1878525"/>
                </a:lnTo>
                <a:cubicBezTo>
                  <a:pt x="846914" y="1878525"/>
                  <a:pt x="752812" y="1878525"/>
                  <a:pt x="0" y="1878525"/>
                </a:cubicBezTo>
                <a:cubicBezTo>
                  <a:pt x="455015" y="1612696"/>
                  <a:pt x="466937" y="0"/>
                  <a:pt x="860357" y="0"/>
                </a:cubicBezTo>
                <a:close/>
              </a:path>
            </a:pathLst>
          </a:custGeom>
          <a:solidFill>
            <a:schemeClr val="accent5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4" name="Freeform 6"/>
          <p:cNvSpPr/>
          <p:nvPr/>
        </p:nvSpPr>
        <p:spPr bwMode="auto">
          <a:xfrm>
            <a:off x="6098122" y="2576699"/>
            <a:ext cx="2743224" cy="1032044"/>
          </a:xfrm>
          <a:custGeom>
            <a:avLst/>
            <a:gdLst/>
            <a:ahLst/>
            <a:cxnLst/>
            <a:rect l="l" t="t" r="r" b="b"/>
            <a:pathLst>
              <a:path w="1720716" h="1414302">
                <a:moveTo>
                  <a:pt x="860357" y="0"/>
                </a:moveTo>
                <a:lnTo>
                  <a:pt x="860358" y="0"/>
                </a:lnTo>
                <a:cubicBezTo>
                  <a:pt x="1253778" y="0"/>
                  <a:pt x="1265700" y="1214165"/>
                  <a:pt x="1720716" y="1414302"/>
                </a:cubicBezTo>
                <a:lnTo>
                  <a:pt x="1720714" y="1414302"/>
                </a:lnTo>
                <a:lnTo>
                  <a:pt x="1719034" y="1414302"/>
                </a:lnTo>
                <a:lnTo>
                  <a:pt x="1707271" y="1414302"/>
                </a:lnTo>
                <a:lnTo>
                  <a:pt x="1694458" y="1414302"/>
                </a:lnTo>
                <a:lnTo>
                  <a:pt x="1675344" y="1414302"/>
                </a:lnTo>
                <a:lnTo>
                  <a:pt x="1648668" y="1414302"/>
                </a:lnTo>
                <a:lnTo>
                  <a:pt x="1613170" y="1414302"/>
                </a:lnTo>
                <a:lnTo>
                  <a:pt x="1567589" y="1414302"/>
                </a:lnTo>
                <a:lnTo>
                  <a:pt x="1510666" y="1414302"/>
                </a:lnTo>
                <a:lnTo>
                  <a:pt x="1441140" y="1414302"/>
                </a:lnTo>
                <a:lnTo>
                  <a:pt x="1357751" y="1414302"/>
                </a:lnTo>
                <a:lnTo>
                  <a:pt x="1259239" y="1414302"/>
                </a:lnTo>
                <a:lnTo>
                  <a:pt x="1144342" y="1414302"/>
                </a:lnTo>
                <a:lnTo>
                  <a:pt x="1011802" y="1414302"/>
                </a:lnTo>
                <a:lnTo>
                  <a:pt x="860358" y="1414302"/>
                </a:lnTo>
                <a:cubicBezTo>
                  <a:pt x="860357" y="1414302"/>
                  <a:pt x="860357" y="1414302"/>
                  <a:pt x="0" y="1414302"/>
                </a:cubicBezTo>
                <a:cubicBezTo>
                  <a:pt x="455015" y="1214165"/>
                  <a:pt x="466937" y="0"/>
                  <a:pt x="860357" y="0"/>
                </a:cubicBezTo>
                <a:close/>
              </a:path>
            </a:pathLst>
          </a:custGeom>
          <a:solidFill>
            <a:schemeClr val="accent6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315978" y="370287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475071" y="370287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634167" y="370287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789023" y="370287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952352" y="371244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11447" y="3712446"/>
            <a:ext cx="891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标题内容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200" y="4138196"/>
            <a:ext cx="7696200" cy="690265"/>
            <a:chOff x="457200" y="4138196"/>
            <a:chExt cx="7696200" cy="690265"/>
          </a:xfrm>
        </p:grpSpPr>
        <p:sp>
          <p:nvSpPr>
            <p:cNvPr id="139" name="TextBox 138"/>
            <p:cNvSpPr txBox="1"/>
            <p:nvPr/>
          </p:nvSpPr>
          <p:spPr>
            <a:xfrm>
              <a:off x="457200" y="4366796"/>
              <a:ext cx="769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57200" y="4138196"/>
              <a:ext cx="46903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单击此处添加标题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96785" y="2310140"/>
            <a:ext cx="484415" cy="430887"/>
            <a:chOff x="1496785" y="2310140"/>
            <a:chExt cx="484415" cy="430887"/>
          </a:xfrm>
        </p:grpSpPr>
        <p:sp>
          <p:nvSpPr>
            <p:cNvPr id="77" name="Freeform 6"/>
            <p:cNvSpPr/>
            <p:nvPr/>
          </p:nvSpPr>
          <p:spPr bwMode="auto">
            <a:xfrm rot="10800000">
              <a:off x="1547511" y="2598655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6785" y="2310140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50%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39785" y="2614940"/>
            <a:ext cx="484415" cy="435160"/>
            <a:chOff x="2639785" y="2614940"/>
            <a:chExt cx="484415" cy="435160"/>
          </a:xfrm>
        </p:grpSpPr>
        <p:sp>
          <p:nvSpPr>
            <p:cNvPr id="100" name="Freeform 6"/>
            <p:cNvSpPr/>
            <p:nvPr/>
          </p:nvSpPr>
          <p:spPr bwMode="auto">
            <a:xfrm rot="10800000">
              <a:off x="2706603" y="2923345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639785" y="2614940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25%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82785" y="2386340"/>
            <a:ext cx="484415" cy="430887"/>
            <a:chOff x="3782785" y="2386340"/>
            <a:chExt cx="484415" cy="430887"/>
          </a:xfrm>
        </p:grpSpPr>
        <p:sp>
          <p:nvSpPr>
            <p:cNvPr id="97" name="Freeform 6"/>
            <p:cNvSpPr/>
            <p:nvPr/>
          </p:nvSpPr>
          <p:spPr bwMode="auto">
            <a:xfrm rot="10800000">
              <a:off x="3865698" y="2656466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782785" y="2386340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40%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25785" y="2310140"/>
            <a:ext cx="484415" cy="430887"/>
            <a:chOff x="4925785" y="2310140"/>
            <a:chExt cx="484415" cy="430887"/>
          </a:xfrm>
        </p:grpSpPr>
        <p:sp>
          <p:nvSpPr>
            <p:cNvPr id="83" name="Freeform 6"/>
            <p:cNvSpPr/>
            <p:nvPr/>
          </p:nvSpPr>
          <p:spPr bwMode="auto">
            <a:xfrm rot="10800000">
              <a:off x="5024791" y="2606573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25785" y="2310140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50%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96000" y="1700540"/>
            <a:ext cx="484415" cy="430887"/>
            <a:chOff x="6096000" y="1700540"/>
            <a:chExt cx="484415" cy="430887"/>
          </a:xfrm>
        </p:grpSpPr>
        <p:sp>
          <p:nvSpPr>
            <p:cNvPr id="81" name="Freeform 6"/>
            <p:cNvSpPr/>
            <p:nvPr/>
          </p:nvSpPr>
          <p:spPr bwMode="auto">
            <a:xfrm rot="10800000">
              <a:off x="6217549" y="1985840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96000" y="1700540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80%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39183" y="2049217"/>
            <a:ext cx="484415" cy="430887"/>
            <a:chOff x="7239183" y="2049217"/>
            <a:chExt cx="484415" cy="430887"/>
          </a:xfrm>
        </p:grpSpPr>
        <p:sp>
          <p:nvSpPr>
            <p:cNvPr id="79" name="Freeform 6"/>
            <p:cNvSpPr/>
            <p:nvPr/>
          </p:nvSpPr>
          <p:spPr bwMode="auto">
            <a:xfrm rot="10800000">
              <a:off x="7354637" y="2343150"/>
              <a:ext cx="253509" cy="126755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9183" y="2049217"/>
              <a:ext cx="4844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70%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1" grpId="0" animBg="1"/>
      <p:bldP spid="109" grpId="0" animBg="1"/>
      <p:bldP spid="108" grpId="0" animBg="1"/>
      <p:bldP spid="106" grpId="0" animBg="1"/>
      <p:bldP spid="104" grpId="0" animBg="1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75276" y="3028950"/>
            <a:ext cx="801688" cy="2154238"/>
            <a:chOff x="5375276" y="3028950"/>
            <a:chExt cx="801688" cy="2154238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75276" y="3429793"/>
              <a:ext cx="801688" cy="17533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375276" y="3028950"/>
              <a:ext cx="801688" cy="801688"/>
              <a:chOff x="5375276" y="3455988"/>
              <a:chExt cx="801688" cy="801688"/>
            </a:xfrm>
          </p:grpSpPr>
          <p:sp>
            <p:nvSpPr>
              <p:cNvPr id="15" name="Oval 15"/>
              <p:cNvSpPr>
                <a:spLocks noChangeArrowheads="1"/>
              </p:cNvSpPr>
              <p:nvPr/>
            </p:nvSpPr>
            <p:spPr bwMode="auto">
              <a:xfrm>
                <a:off x="5375276" y="3455988"/>
                <a:ext cx="801688" cy="8016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6" name="Oval 16"/>
              <p:cNvSpPr>
                <a:spLocks noChangeArrowheads="1"/>
              </p:cNvSpPr>
              <p:nvPr/>
            </p:nvSpPr>
            <p:spPr bwMode="auto">
              <a:xfrm>
                <a:off x="5475288" y="3556000"/>
                <a:ext cx="601663" cy="6016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7" name="Freeform 17"/>
              <p:cNvSpPr>
                <a:spLocks noEditPoints="1"/>
              </p:cNvSpPr>
              <p:nvPr/>
            </p:nvSpPr>
            <p:spPr bwMode="auto">
              <a:xfrm>
                <a:off x="5592763" y="3673475"/>
                <a:ext cx="376238" cy="366713"/>
              </a:xfrm>
              <a:custGeom>
                <a:avLst/>
                <a:gdLst>
                  <a:gd name="T0" fmla="*/ 750 w 913"/>
                  <a:gd name="T1" fmla="*/ 375 h 890"/>
                  <a:gd name="T2" fmla="*/ 680 w 913"/>
                  <a:gd name="T3" fmla="*/ 210 h 890"/>
                  <a:gd name="T4" fmla="*/ 561 w 913"/>
                  <a:gd name="T5" fmla="*/ 91 h 890"/>
                  <a:gd name="T6" fmla="*/ 777 w 913"/>
                  <a:gd name="T7" fmla="*/ 111 h 890"/>
                  <a:gd name="T8" fmla="*/ 797 w 913"/>
                  <a:gd name="T9" fmla="*/ 328 h 890"/>
                  <a:gd name="T10" fmla="*/ 200 w 913"/>
                  <a:gd name="T11" fmla="*/ 690 h 890"/>
                  <a:gd name="T12" fmla="*/ 123 w 913"/>
                  <a:gd name="T13" fmla="*/ 542 h 890"/>
                  <a:gd name="T14" fmla="*/ 334 w 913"/>
                  <a:gd name="T15" fmla="*/ 555 h 890"/>
                  <a:gd name="T16" fmla="*/ 349 w 913"/>
                  <a:gd name="T17" fmla="*/ 770 h 890"/>
                  <a:gd name="T18" fmla="*/ 246 w 913"/>
                  <a:gd name="T19" fmla="*/ 797 h 890"/>
                  <a:gd name="T20" fmla="*/ 97 w 913"/>
                  <a:gd name="T21" fmla="*/ 835 h 890"/>
                  <a:gd name="T22" fmla="*/ 58 w 913"/>
                  <a:gd name="T23" fmla="*/ 777 h 890"/>
                  <a:gd name="T24" fmla="*/ 180 w 913"/>
                  <a:gd name="T25" fmla="*/ 709 h 890"/>
                  <a:gd name="T26" fmla="*/ 116 w 913"/>
                  <a:gd name="T27" fmla="*/ 831 h 890"/>
                  <a:gd name="T28" fmla="*/ 291 w 913"/>
                  <a:gd name="T29" fmla="*/ 461 h 890"/>
                  <a:gd name="T30" fmla="*/ 425 w 913"/>
                  <a:gd name="T31" fmla="*/ 228 h 890"/>
                  <a:gd name="T32" fmla="*/ 291 w 913"/>
                  <a:gd name="T33" fmla="*/ 461 h 890"/>
                  <a:gd name="T34" fmla="*/ 411 w 913"/>
                  <a:gd name="T35" fmla="*/ 564 h 890"/>
                  <a:gd name="T36" fmla="*/ 317 w 913"/>
                  <a:gd name="T37" fmla="*/ 474 h 890"/>
                  <a:gd name="T38" fmla="*/ 640 w 913"/>
                  <a:gd name="T39" fmla="*/ 249 h 890"/>
                  <a:gd name="T40" fmla="*/ 411 w 913"/>
                  <a:gd name="T41" fmla="*/ 564 h 890"/>
                  <a:gd name="T42" fmla="*/ 444 w 913"/>
                  <a:gd name="T43" fmla="*/ 662 h 890"/>
                  <a:gd name="T44" fmla="*/ 687 w 913"/>
                  <a:gd name="T45" fmla="*/ 326 h 890"/>
                  <a:gd name="T46" fmla="*/ 659 w 913"/>
                  <a:gd name="T47" fmla="*/ 466 h 890"/>
                  <a:gd name="T48" fmla="*/ 445 w 913"/>
                  <a:gd name="T49" fmla="*/ 683 h 890"/>
                  <a:gd name="T50" fmla="*/ 816 w 913"/>
                  <a:gd name="T51" fmla="*/ 72 h 890"/>
                  <a:gd name="T52" fmla="*/ 521 w 913"/>
                  <a:gd name="T53" fmla="*/ 52 h 890"/>
                  <a:gd name="T54" fmla="*/ 385 w 913"/>
                  <a:gd name="T55" fmla="*/ 190 h 890"/>
                  <a:gd name="T56" fmla="*/ 384 w 913"/>
                  <a:gd name="T57" fmla="*/ 191 h 890"/>
                  <a:gd name="T58" fmla="*/ 69 w 913"/>
                  <a:gd name="T59" fmla="*/ 528 h 890"/>
                  <a:gd name="T60" fmla="*/ 0 w 913"/>
                  <a:gd name="T61" fmla="*/ 793 h 890"/>
                  <a:gd name="T62" fmla="*/ 129 w 913"/>
                  <a:gd name="T63" fmla="*/ 885 h 890"/>
                  <a:gd name="T64" fmla="*/ 412 w 913"/>
                  <a:gd name="T65" fmla="*/ 795 h 890"/>
                  <a:gd name="T66" fmla="*/ 816 w 913"/>
                  <a:gd name="T67" fmla="*/ 7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3" h="890">
                    <a:moveTo>
                      <a:pt x="797" y="328"/>
                    </a:moveTo>
                    <a:lnTo>
                      <a:pt x="750" y="375"/>
                    </a:lnTo>
                    <a:cubicBezTo>
                      <a:pt x="750" y="369"/>
                      <a:pt x="751" y="362"/>
                      <a:pt x="750" y="356"/>
                    </a:cubicBezTo>
                    <a:cubicBezTo>
                      <a:pt x="745" y="302"/>
                      <a:pt x="720" y="250"/>
                      <a:pt x="680" y="210"/>
                    </a:cubicBezTo>
                    <a:cubicBezTo>
                      <a:pt x="634" y="164"/>
                      <a:pt x="574" y="138"/>
                      <a:pt x="515" y="138"/>
                    </a:cubicBezTo>
                    <a:lnTo>
                      <a:pt x="561" y="91"/>
                    </a:lnTo>
                    <a:cubicBezTo>
                      <a:pt x="584" y="68"/>
                      <a:pt x="616" y="55"/>
                      <a:pt x="651" y="55"/>
                    </a:cubicBezTo>
                    <a:cubicBezTo>
                      <a:pt x="696" y="55"/>
                      <a:pt x="742" y="76"/>
                      <a:pt x="777" y="111"/>
                    </a:cubicBezTo>
                    <a:cubicBezTo>
                      <a:pt x="810" y="144"/>
                      <a:pt x="830" y="185"/>
                      <a:pt x="833" y="227"/>
                    </a:cubicBezTo>
                    <a:cubicBezTo>
                      <a:pt x="835" y="266"/>
                      <a:pt x="823" y="301"/>
                      <a:pt x="797" y="328"/>
                    </a:cubicBezTo>
                    <a:close/>
                    <a:moveTo>
                      <a:pt x="246" y="797"/>
                    </a:moveTo>
                    <a:cubicBezTo>
                      <a:pt x="245" y="759"/>
                      <a:pt x="230" y="721"/>
                      <a:pt x="200" y="690"/>
                    </a:cubicBezTo>
                    <a:cubicBezTo>
                      <a:pt x="171" y="661"/>
                      <a:pt x="133" y="644"/>
                      <a:pt x="95" y="643"/>
                    </a:cubicBezTo>
                    <a:lnTo>
                      <a:pt x="123" y="542"/>
                    </a:lnTo>
                    <a:cubicBezTo>
                      <a:pt x="125" y="536"/>
                      <a:pt x="129" y="529"/>
                      <a:pt x="134" y="523"/>
                    </a:cubicBezTo>
                    <a:cubicBezTo>
                      <a:pt x="189" y="483"/>
                      <a:pt x="275" y="495"/>
                      <a:pt x="334" y="555"/>
                    </a:cubicBezTo>
                    <a:cubicBezTo>
                      <a:pt x="398" y="618"/>
                      <a:pt x="407" y="710"/>
                      <a:pt x="359" y="765"/>
                    </a:cubicBezTo>
                    <a:cubicBezTo>
                      <a:pt x="356" y="767"/>
                      <a:pt x="352" y="769"/>
                      <a:pt x="349" y="770"/>
                    </a:cubicBezTo>
                    <a:cubicBezTo>
                      <a:pt x="349" y="770"/>
                      <a:pt x="246" y="797"/>
                      <a:pt x="246" y="797"/>
                    </a:cubicBezTo>
                    <a:close/>
                    <a:moveTo>
                      <a:pt x="246" y="797"/>
                    </a:moveTo>
                    <a:close/>
                    <a:moveTo>
                      <a:pt x="116" y="831"/>
                    </a:moveTo>
                    <a:cubicBezTo>
                      <a:pt x="112" y="832"/>
                      <a:pt x="103" y="834"/>
                      <a:pt x="97" y="835"/>
                    </a:cubicBezTo>
                    <a:cubicBezTo>
                      <a:pt x="74" y="834"/>
                      <a:pt x="55" y="816"/>
                      <a:pt x="55" y="793"/>
                    </a:cubicBezTo>
                    <a:cubicBezTo>
                      <a:pt x="56" y="788"/>
                      <a:pt x="57" y="780"/>
                      <a:pt x="58" y="777"/>
                    </a:cubicBezTo>
                    <a:lnTo>
                      <a:pt x="87" y="671"/>
                    </a:lnTo>
                    <a:cubicBezTo>
                      <a:pt x="119" y="670"/>
                      <a:pt x="153" y="683"/>
                      <a:pt x="180" y="709"/>
                    </a:cubicBezTo>
                    <a:cubicBezTo>
                      <a:pt x="207" y="737"/>
                      <a:pt x="220" y="772"/>
                      <a:pt x="219" y="804"/>
                    </a:cubicBezTo>
                    <a:cubicBezTo>
                      <a:pt x="219" y="804"/>
                      <a:pt x="116" y="831"/>
                      <a:pt x="116" y="831"/>
                    </a:cubicBezTo>
                    <a:close/>
                    <a:moveTo>
                      <a:pt x="116" y="831"/>
                    </a:moveTo>
                    <a:close/>
                    <a:moveTo>
                      <a:pt x="291" y="461"/>
                    </a:moveTo>
                    <a:cubicBezTo>
                      <a:pt x="265" y="450"/>
                      <a:pt x="238" y="444"/>
                      <a:pt x="211" y="444"/>
                    </a:cubicBezTo>
                    <a:lnTo>
                      <a:pt x="425" y="228"/>
                    </a:lnTo>
                    <a:cubicBezTo>
                      <a:pt x="458" y="196"/>
                      <a:pt x="506" y="187"/>
                      <a:pt x="553" y="198"/>
                    </a:cubicBezTo>
                    <a:cubicBezTo>
                      <a:pt x="553" y="198"/>
                      <a:pt x="291" y="461"/>
                      <a:pt x="291" y="461"/>
                    </a:cubicBezTo>
                    <a:close/>
                    <a:moveTo>
                      <a:pt x="291" y="461"/>
                    </a:moveTo>
                    <a:close/>
                    <a:moveTo>
                      <a:pt x="411" y="564"/>
                    </a:moveTo>
                    <a:cubicBezTo>
                      <a:pt x="400" y="546"/>
                      <a:pt x="388" y="530"/>
                      <a:pt x="374" y="515"/>
                    </a:cubicBezTo>
                    <a:cubicBezTo>
                      <a:pt x="357" y="498"/>
                      <a:pt x="337" y="485"/>
                      <a:pt x="317" y="474"/>
                    </a:cubicBezTo>
                    <a:lnTo>
                      <a:pt x="582" y="209"/>
                    </a:lnTo>
                    <a:cubicBezTo>
                      <a:pt x="603" y="218"/>
                      <a:pt x="623" y="231"/>
                      <a:pt x="640" y="249"/>
                    </a:cubicBezTo>
                    <a:cubicBezTo>
                      <a:pt x="655" y="263"/>
                      <a:pt x="667" y="280"/>
                      <a:pt x="676" y="298"/>
                    </a:cubicBezTo>
                    <a:cubicBezTo>
                      <a:pt x="676" y="298"/>
                      <a:pt x="411" y="564"/>
                      <a:pt x="411" y="564"/>
                    </a:cubicBezTo>
                    <a:close/>
                    <a:moveTo>
                      <a:pt x="411" y="564"/>
                    </a:moveTo>
                    <a:close/>
                    <a:moveTo>
                      <a:pt x="444" y="662"/>
                    </a:moveTo>
                    <a:cubicBezTo>
                      <a:pt x="442" y="637"/>
                      <a:pt x="435" y="612"/>
                      <a:pt x="424" y="589"/>
                    </a:cubicBezTo>
                    <a:lnTo>
                      <a:pt x="687" y="326"/>
                    </a:lnTo>
                    <a:cubicBezTo>
                      <a:pt x="703" y="377"/>
                      <a:pt x="695" y="430"/>
                      <a:pt x="660" y="465"/>
                    </a:cubicBezTo>
                    <a:cubicBezTo>
                      <a:pt x="660" y="465"/>
                      <a:pt x="659" y="465"/>
                      <a:pt x="659" y="466"/>
                    </a:cubicBezTo>
                    <a:lnTo>
                      <a:pt x="660" y="466"/>
                    </a:lnTo>
                    <a:lnTo>
                      <a:pt x="445" y="683"/>
                    </a:lnTo>
                    <a:cubicBezTo>
                      <a:pt x="445" y="676"/>
                      <a:pt x="445" y="669"/>
                      <a:pt x="444" y="662"/>
                    </a:cubicBezTo>
                    <a:close/>
                    <a:moveTo>
                      <a:pt x="816" y="72"/>
                    </a:moveTo>
                    <a:cubicBezTo>
                      <a:pt x="771" y="26"/>
                      <a:pt x="710" y="0"/>
                      <a:pt x="651" y="0"/>
                    </a:cubicBezTo>
                    <a:cubicBezTo>
                      <a:pt x="601" y="0"/>
                      <a:pt x="555" y="18"/>
                      <a:pt x="521" y="52"/>
                    </a:cubicBezTo>
                    <a:lnTo>
                      <a:pt x="386" y="189"/>
                    </a:lnTo>
                    <a:cubicBezTo>
                      <a:pt x="386" y="189"/>
                      <a:pt x="385" y="189"/>
                      <a:pt x="385" y="190"/>
                    </a:cubicBezTo>
                    <a:cubicBezTo>
                      <a:pt x="384" y="190"/>
                      <a:pt x="384" y="190"/>
                      <a:pt x="384" y="191"/>
                    </a:cubicBezTo>
                    <a:lnTo>
                      <a:pt x="384" y="191"/>
                    </a:lnTo>
                    <a:lnTo>
                      <a:pt x="98" y="480"/>
                    </a:lnTo>
                    <a:cubicBezTo>
                      <a:pt x="84" y="493"/>
                      <a:pt x="75" y="510"/>
                      <a:pt x="69" y="528"/>
                    </a:cubicBezTo>
                    <a:lnTo>
                      <a:pt x="4" y="764"/>
                    </a:lnTo>
                    <a:cubicBezTo>
                      <a:pt x="4" y="765"/>
                      <a:pt x="0" y="783"/>
                      <a:pt x="0" y="793"/>
                    </a:cubicBezTo>
                    <a:cubicBezTo>
                      <a:pt x="0" y="847"/>
                      <a:pt x="43" y="890"/>
                      <a:pt x="97" y="890"/>
                    </a:cubicBezTo>
                    <a:cubicBezTo>
                      <a:pt x="108" y="890"/>
                      <a:pt x="128" y="885"/>
                      <a:pt x="129" y="885"/>
                    </a:cubicBezTo>
                    <a:lnTo>
                      <a:pt x="365" y="823"/>
                    </a:lnTo>
                    <a:cubicBezTo>
                      <a:pt x="383" y="818"/>
                      <a:pt x="399" y="808"/>
                      <a:pt x="412" y="795"/>
                    </a:cubicBezTo>
                    <a:lnTo>
                      <a:pt x="836" y="367"/>
                    </a:lnTo>
                    <a:cubicBezTo>
                      <a:pt x="913" y="289"/>
                      <a:pt x="904" y="160"/>
                      <a:pt x="816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572001" y="1428750"/>
            <a:ext cx="803275" cy="3754438"/>
            <a:chOff x="4572001" y="1428750"/>
            <a:chExt cx="803275" cy="3754438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572001" y="1829594"/>
              <a:ext cx="803275" cy="3353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572001" y="1428750"/>
              <a:ext cx="803275" cy="801688"/>
              <a:chOff x="4572001" y="1581150"/>
              <a:chExt cx="803275" cy="801688"/>
            </a:xfrm>
          </p:grpSpPr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4572001" y="1581150"/>
                <a:ext cx="803275" cy="8016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4" name="Oval 14"/>
              <p:cNvSpPr>
                <a:spLocks noChangeArrowheads="1"/>
              </p:cNvSpPr>
              <p:nvPr/>
            </p:nvSpPr>
            <p:spPr bwMode="auto">
              <a:xfrm>
                <a:off x="4672013" y="1681163"/>
                <a:ext cx="603250" cy="6016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4848226" y="1798638"/>
                <a:ext cx="250825" cy="366713"/>
              </a:xfrm>
              <a:custGeom>
                <a:avLst/>
                <a:gdLst>
                  <a:gd name="T0" fmla="*/ 435 w 611"/>
                  <a:gd name="T1" fmla="*/ 585 h 891"/>
                  <a:gd name="T2" fmla="*/ 176 w 611"/>
                  <a:gd name="T3" fmla="*/ 585 h 891"/>
                  <a:gd name="T4" fmla="*/ 129 w 611"/>
                  <a:gd name="T5" fmla="*/ 495 h 891"/>
                  <a:gd name="T6" fmla="*/ 55 w 611"/>
                  <a:gd name="T7" fmla="*/ 306 h 891"/>
                  <a:gd name="T8" fmla="*/ 305 w 611"/>
                  <a:gd name="T9" fmla="*/ 56 h 891"/>
                  <a:gd name="T10" fmla="*/ 555 w 611"/>
                  <a:gd name="T11" fmla="*/ 306 h 891"/>
                  <a:gd name="T12" fmla="*/ 481 w 611"/>
                  <a:gd name="T13" fmla="*/ 495 h 891"/>
                  <a:gd name="T14" fmla="*/ 435 w 611"/>
                  <a:gd name="T15" fmla="*/ 585 h 891"/>
                  <a:gd name="T16" fmla="*/ 305 w 611"/>
                  <a:gd name="T17" fmla="*/ 140 h 891"/>
                  <a:gd name="T18" fmla="*/ 138 w 611"/>
                  <a:gd name="T19" fmla="*/ 307 h 891"/>
                  <a:gd name="T20" fmla="*/ 152 w 611"/>
                  <a:gd name="T21" fmla="*/ 321 h 891"/>
                  <a:gd name="T22" fmla="*/ 166 w 611"/>
                  <a:gd name="T23" fmla="*/ 307 h 891"/>
                  <a:gd name="T24" fmla="*/ 305 w 611"/>
                  <a:gd name="T25" fmla="*/ 168 h 891"/>
                  <a:gd name="T26" fmla="*/ 319 w 611"/>
                  <a:gd name="T27" fmla="*/ 154 h 891"/>
                  <a:gd name="T28" fmla="*/ 305 w 611"/>
                  <a:gd name="T29" fmla="*/ 140 h 891"/>
                  <a:gd name="T30" fmla="*/ 305 w 611"/>
                  <a:gd name="T31" fmla="*/ 835 h 891"/>
                  <a:gd name="T32" fmla="*/ 250 w 611"/>
                  <a:gd name="T33" fmla="*/ 800 h 891"/>
                  <a:gd name="T34" fmla="*/ 368 w 611"/>
                  <a:gd name="T35" fmla="*/ 786 h 891"/>
                  <a:gd name="T36" fmla="*/ 305 w 611"/>
                  <a:gd name="T37" fmla="*/ 835 h 891"/>
                  <a:gd name="T38" fmla="*/ 214 w 611"/>
                  <a:gd name="T39" fmla="*/ 693 h 891"/>
                  <a:gd name="T40" fmla="*/ 197 w 611"/>
                  <a:gd name="T41" fmla="*/ 640 h 891"/>
                  <a:gd name="T42" fmla="*/ 413 w 611"/>
                  <a:gd name="T43" fmla="*/ 640 h 891"/>
                  <a:gd name="T44" fmla="*/ 404 w 611"/>
                  <a:gd name="T45" fmla="*/ 670 h 891"/>
                  <a:gd name="T46" fmla="*/ 214 w 611"/>
                  <a:gd name="T47" fmla="*/ 693 h 891"/>
                  <a:gd name="T48" fmla="*/ 377 w 611"/>
                  <a:gd name="T49" fmla="*/ 756 h 891"/>
                  <a:gd name="T50" fmla="*/ 240 w 611"/>
                  <a:gd name="T51" fmla="*/ 774 h 891"/>
                  <a:gd name="T52" fmla="*/ 223 w 611"/>
                  <a:gd name="T53" fmla="*/ 721 h 891"/>
                  <a:gd name="T54" fmla="*/ 223 w 611"/>
                  <a:gd name="T55" fmla="*/ 720 h 891"/>
                  <a:gd name="T56" fmla="*/ 394 w 611"/>
                  <a:gd name="T57" fmla="*/ 699 h 891"/>
                  <a:gd name="T58" fmla="*/ 387 w 611"/>
                  <a:gd name="T59" fmla="*/ 723 h 891"/>
                  <a:gd name="T60" fmla="*/ 377 w 611"/>
                  <a:gd name="T61" fmla="*/ 756 h 891"/>
                  <a:gd name="T62" fmla="*/ 305 w 611"/>
                  <a:gd name="T63" fmla="*/ 0 h 891"/>
                  <a:gd name="T64" fmla="*/ 0 w 611"/>
                  <a:gd name="T65" fmla="*/ 306 h 891"/>
                  <a:gd name="T66" fmla="*/ 139 w 611"/>
                  <a:gd name="T67" fmla="*/ 642 h 891"/>
                  <a:gd name="T68" fmla="*/ 305 w 611"/>
                  <a:gd name="T69" fmla="*/ 891 h 891"/>
                  <a:gd name="T70" fmla="*/ 471 w 611"/>
                  <a:gd name="T71" fmla="*/ 643 h 891"/>
                  <a:gd name="T72" fmla="*/ 611 w 611"/>
                  <a:gd name="T73" fmla="*/ 306 h 891"/>
                  <a:gd name="T74" fmla="*/ 305 w 611"/>
                  <a:gd name="T7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1" h="891">
                    <a:moveTo>
                      <a:pt x="435" y="585"/>
                    </a:moveTo>
                    <a:lnTo>
                      <a:pt x="176" y="585"/>
                    </a:lnTo>
                    <a:cubicBezTo>
                      <a:pt x="162" y="555"/>
                      <a:pt x="145" y="524"/>
                      <a:pt x="129" y="495"/>
                    </a:cubicBezTo>
                    <a:cubicBezTo>
                      <a:pt x="93" y="430"/>
                      <a:pt x="55" y="363"/>
                      <a:pt x="55" y="306"/>
                    </a:cubicBezTo>
                    <a:cubicBezTo>
                      <a:pt x="55" y="168"/>
                      <a:pt x="167" y="56"/>
                      <a:pt x="305" y="56"/>
                    </a:cubicBezTo>
                    <a:cubicBezTo>
                      <a:pt x="443" y="56"/>
                      <a:pt x="555" y="168"/>
                      <a:pt x="555" y="306"/>
                    </a:cubicBezTo>
                    <a:cubicBezTo>
                      <a:pt x="555" y="363"/>
                      <a:pt x="518" y="430"/>
                      <a:pt x="481" y="495"/>
                    </a:cubicBezTo>
                    <a:cubicBezTo>
                      <a:pt x="465" y="525"/>
                      <a:pt x="449" y="555"/>
                      <a:pt x="435" y="585"/>
                    </a:cubicBezTo>
                    <a:close/>
                    <a:moveTo>
                      <a:pt x="305" y="140"/>
                    </a:moveTo>
                    <a:cubicBezTo>
                      <a:pt x="213" y="140"/>
                      <a:pt x="138" y="215"/>
                      <a:pt x="138" y="307"/>
                    </a:cubicBezTo>
                    <a:cubicBezTo>
                      <a:pt x="138" y="314"/>
                      <a:pt x="144" y="321"/>
                      <a:pt x="152" y="321"/>
                    </a:cubicBezTo>
                    <a:cubicBezTo>
                      <a:pt x="160" y="321"/>
                      <a:pt x="166" y="314"/>
                      <a:pt x="166" y="307"/>
                    </a:cubicBezTo>
                    <a:cubicBezTo>
                      <a:pt x="166" y="230"/>
                      <a:pt x="228" y="168"/>
                      <a:pt x="305" y="168"/>
                    </a:cubicBezTo>
                    <a:cubicBezTo>
                      <a:pt x="313" y="168"/>
                      <a:pt x="319" y="162"/>
                      <a:pt x="319" y="154"/>
                    </a:cubicBezTo>
                    <a:cubicBezTo>
                      <a:pt x="319" y="146"/>
                      <a:pt x="313" y="140"/>
                      <a:pt x="305" y="140"/>
                    </a:cubicBezTo>
                    <a:close/>
                    <a:moveTo>
                      <a:pt x="305" y="835"/>
                    </a:moveTo>
                    <a:cubicBezTo>
                      <a:pt x="277" y="835"/>
                      <a:pt x="264" y="832"/>
                      <a:pt x="250" y="800"/>
                    </a:cubicBezTo>
                    <a:lnTo>
                      <a:pt x="368" y="786"/>
                    </a:lnTo>
                    <a:cubicBezTo>
                      <a:pt x="351" y="831"/>
                      <a:pt x="338" y="835"/>
                      <a:pt x="305" y="835"/>
                    </a:cubicBezTo>
                    <a:close/>
                    <a:moveTo>
                      <a:pt x="214" y="693"/>
                    </a:moveTo>
                    <a:cubicBezTo>
                      <a:pt x="209" y="677"/>
                      <a:pt x="204" y="659"/>
                      <a:pt x="197" y="640"/>
                    </a:cubicBezTo>
                    <a:lnTo>
                      <a:pt x="413" y="640"/>
                    </a:lnTo>
                    <a:cubicBezTo>
                      <a:pt x="410" y="650"/>
                      <a:pt x="406" y="660"/>
                      <a:pt x="404" y="670"/>
                    </a:cubicBezTo>
                    <a:cubicBezTo>
                      <a:pt x="404" y="670"/>
                      <a:pt x="214" y="693"/>
                      <a:pt x="214" y="693"/>
                    </a:cubicBezTo>
                    <a:close/>
                    <a:moveTo>
                      <a:pt x="377" y="756"/>
                    </a:moveTo>
                    <a:lnTo>
                      <a:pt x="240" y="774"/>
                    </a:lnTo>
                    <a:cubicBezTo>
                      <a:pt x="235" y="759"/>
                      <a:pt x="229" y="743"/>
                      <a:pt x="223" y="721"/>
                    </a:cubicBezTo>
                    <a:cubicBezTo>
                      <a:pt x="223" y="721"/>
                      <a:pt x="223" y="720"/>
                      <a:pt x="223" y="720"/>
                    </a:cubicBezTo>
                    <a:lnTo>
                      <a:pt x="394" y="699"/>
                    </a:lnTo>
                    <a:cubicBezTo>
                      <a:pt x="392" y="707"/>
                      <a:pt x="389" y="716"/>
                      <a:pt x="387" y="723"/>
                    </a:cubicBezTo>
                    <a:cubicBezTo>
                      <a:pt x="384" y="736"/>
                      <a:pt x="380" y="747"/>
                      <a:pt x="377" y="756"/>
                    </a:cubicBezTo>
                    <a:close/>
                    <a:moveTo>
                      <a:pt x="305" y="0"/>
                    </a:moveTo>
                    <a:cubicBezTo>
                      <a:pt x="137" y="0"/>
                      <a:pt x="0" y="137"/>
                      <a:pt x="0" y="306"/>
                    </a:cubicBezTo>
                    <a:cubicBezTo>
                      <a:pt x="0" y="418"/>
                      <a:pt x="102" y="538"/>
                      <a:pt x="139" y="642"/>
                    </a:cubicBezTo>
                    <a:cubicBezTo>
                      <a:pt x="195" y="797"/>
                      <a:pt x="189" y="891"/>
                      <a:pt x="305" y="891"/>
                    </a:cubicBezTo>
                    <a:cubicBezTo>
                      <a:pt x="423" y="891"/>
                      <a:pt x="415" y="798"/>
                      <a:pt x="471" y="643"/>
                    </a:cubicBezTo>
                    <a:cubicBezTo>
                      <a:pt x="509" y="538"/>
                      <a:pt x="611" y="418"/>
                      <a:pt x="611" y="306"/>
                    </a:cubicBezTo>
                    <a:cubicBezTo>
                      <a:pt x="611" y="137"/>
                      <a:pt x="474" y="0"/>
                      <a:pt x="3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967038" y="3455988"/>
            <a:ext cx="803275" cy="1727200"/>
            <a:chOff x="2967038" y="3455988"/>
            <a:chExt cx="803275" cy="17272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967038" y="3857625"/>
              <a:ext cx="803275" cy="13255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67038" y="3455988"/>
              <a:ext cx="803275" cy="801688"/>
              <a:chOff x="2967038" y="3455988"/>
              <a:chExt cx="803275" cy="801688"/>
            </a:xfrm>
          </p:grpSpPr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>
                <a:off x="2967038" y="3455988"/>
                <a:ext cx="803275" cy="8016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067051" y="3556000"/>
                <a:ext cx="601663" cy="6016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3184526" y="3675063"/>
                <a:ext cx="366713" cy="365125"/>
              </a:xfrm>
              <a:custGeom>
                <a:avLst/>
                <a:gdLst>
                  <a:gd name="T0" fmla="*/ 612 w 891"/>
                  <a:gd name="T1" fmla="*/ 500 h 889"/>
                  <a:gd name="T2" fmla="*/ 500 w 891"/>
                  <a:gd name="T3" fmla="*/ 468 h 889"/>
                  <a:gd name="T4" fmla="*/ 490 w 891"/>
                  <a:gd name="T5" fmla="*/ 478 h 889"/>
                  <a:gd name="T6" fmla="*/ 459 w 891"/>
                  <a:gd name="T7" fmla="*/ 509 h 889"/>
                  <a:gd name="T8" fmla="*/ 406 w 891"/>
                  <a:gd name="T9" fmla="*/ 562 h 889"/>
                  <a:gd name="T10" fmla="*/ 390 w 891"/>
                  <a:gd name="T11" fmla="*/ 601 h 889"/>
                  <a:gd name="T12" fmla="*/ 390 w 891"/>
                  <a:gd name="T13" fmla="*/ 666 h 889"/>
                  <a:gd name="T14" fmla="*/ 334 w 891"/>
                  <a:gd name="T15" fmla="*/ 666 h 889"/>
                  <a:gd name="T16" fmla="*/ 278 w 891"/>
                  <a:gd name="T17" fmla="*/ 722 h 889"/>
                  <a:gd name="T18" fmla="*/ 278 w 891"/>
                  <a:gd name="T19" fmla="*/ 777 h 889"/>
                  <a:gd name="T20" fmla="*/ 213 w 891"/>
                  <a:gd name="T21" fmla="*/ 777 h 889"/>
                  <a:gd name="T22" fmla="*/ 174 w 891"/>
                  <a:gd name="T23" fmla="*/ 794 h 889"/>
                  <a:gd name="T24" fmla="*/ 134 w 891"/>
                  <a:gd name="T25" fmla="*/ 833 h 889"/>
                  <a:gd name="T26" fmla="*/ 56 w 891"/>
                  <a:gd name="T27" fmla="*/ 833 h 889"/>
                  <a:gd name="T28" fmla="*/ 56 w 891"/>
                  <a:gd name="T29" fmla="*/ 754 h 889"/>
                  <a:gd name="T30" fmla="*/ 381 w 891"/>
                  <a:gd name="T31" fmla="*/ 430 h 889"/>
                  <a:gd name="T32" fmla="*/ 381 w 891"/>
                  <a:gd name="T33" fmla="*/ 430 h 889"/>
                  <a:gd name="T34" fmla="*/ 421 w 891"/>
                  <a:gd name="T35" fmla="*/ 390 h 889"/>
                  <a:gd name="T36" fmla="*/ 390 w 891"/>
                  <a:gd name="T37" fmla="*/ 277 h 889"/>
                  <a:gd name="T38" fmla="*/ 612 w 891"/>
                  <a:gd name="T39" fmla="*/ 55 h 889"/>
                  <a:gd name="T40" fmla="*/ 835 w 891"/>
                  <a:gd name="T41" fmla="*/ 277 h 889"/>
                  <a:gd name="T42" fmla="*/ 612 w 891"/>
                  <a:gd name="T43" fmla="*/ 500 h 889"/>
                  <a:gd name="T44" fmla="*/ 690 w 891"/>
                  <a:gd name="T45" fmla="*/ 305 h 889"/>
                  <a:gd name="T46" fmla="*/ 584 w 891"/>
                  <a:gd name="T47" fmla="*/ 200 h 889"/>
                  <a:gd name="T48" fmla="*/ 645 w 891"/>
                  <a:gd name="T49" fmla="*/ 138 h 889"/>
                  <a:gd name="T50" fmla="*/ 751 w 891"/>
                  <a:gd name="T51" fmla="*/ 244 h 889"/>
                  <a:gd name="T52" fmla="*/ 690 w 891"/>
                  <a:gd name="T53" fmla="*/ 305 h 889"/>
                  <a:gd name="T54" fmla="*/ 773 w 891"/>
                  <a:gd name="T55" fmla="*/ 228 h 889"/>
                  <a:gd name="T56" fmla="*/ 661 w 891"/>
                  <a:gd name="T57" fmla="*/ 115 h 889"/>
                  <a:gd name="T58" fmla="*/ 636 w 891"/>
                  <a:gd name="T59" fmla="*/ 112 h 889"/>
                  <a:gd name="T60" fmla="*/ 558 w 891"/>
                  <a:gd name="T61" fmla="*/ 190 h 889"/>
                  <a:gd name="T62" fmla="*/ 557 w 891"/>
                  <a:gd name="T63" fmla="*/ 199 h 889"/>
                  <a:gd name="T64" fmla="*/ 561 w 891"/>
                  <a:gd name="T65" fmla="*/ 215 h 889"/>
                  <a:gd name="T66" fmla="*/ 674 w 891"/>
                  <a:gd name="T67" fmla="*/ 327 h 889"/>
                  <a:gd name="T68" fmla="*/ 698 w 891"/>
                  <a:gd name="T69" fmla="*/ 331 h 889"/>
                  <a:gd name="T70" fmla="*/ 777 w 891"/>
                  <a:gd name="T71" fmla="*/ 253 h 889"/>
                  <a:gd name="T72" fmla="*/ 778 w 891"/>
                  <a:gd name="T73" fmla="*/ 243 h 889"/>
                  <a:gd name="T74" fmla="*/ 773 w 891"/>
                  <a:gd name="T75" fmla="*/ 228 h 889"/>
                  <a:gd name="T76" fmla="*/ 612 w 891"/>
                  <a:gd name="T77" fmla="*/ 0 h 889"/>
                  <a:gd name="T78" fmla="*/ 334 w 891"/>
                  <a:gd name="T79" fmla="*/ 277 h 889"/>
                  <a:gd name="T80" fmla="*/ 354 w 891"/>
                  <a:gd name="T81" fmla="*/ 378 h 889"/>
                  <a:gd name="T82" fmla="*/ 16 w 891"/>
                  <a:gd name="T83" fmla="*/ 715 h 889"/>
                  <a:gd name="T84" fmla="*/ 0 w 891"/>
                  <a:gd name="T85" fmla="*/ 749 h 889"/>
                  <a:gd name="T86" fmla="*/ 0 w 891"/>
                  <a:gd name="T87" fmla="*/ 833 h 889"/>
                  <a:gd name="T88" fmla="*/ 56 w 891"/>
                  <a:gd name="T89" fmla="*/ 889 h 889"/>
                  <a:gd name="T90" fmla="*/ 139 w 891"/>
                  <a:gd name="T91" fmla="*/ 889 h 889"/>
                  <a:gd name="T92" fmla="*/ 173 w 891"/>
                  <a:gd name="T93" fmla="*/ 873 h 889"/>
                  <a:gd name="T94" fmla="*/ 213 w 891"/>
                  <a:gd name="T95" fmla="*/ 833 h 889"/>
                  <a:gd name="T96" fmla="*/ 278 w 891"/>
                  <a:gd name="T97" fmla="*/ 833 h 889"/>
                  <a:gd name="T98" fmla="*/ 334 w 891"/>
                  <a:gd name="T99" fmla="*/ 777 h 889"/>
                  <a:gd name="T100" fmla="*/ 334 w 891"/>
                  <a:gd name="T101" fmla="*/ 722 h 889"/>
                  <a:gd name="T102" fmla="*/ 390 w 891"/>
                  <a:gd name="T103" fmla="*/ 722 h 889"/>
                  <a:gd name="T104" fmla="*/ 446 w 891"/>
                  <a:gd name="T105" fmla="*/ 666 h 889"/>
                  <a:gd name="T106" fmla="*/ 446 w 891"/>
                  <a:gd name="T107" fmla="*/ 601 h 889"/>
                  <a:gd name="T108" fmla="*/ 511 w 891"/>
                  <a:gd name="T109" fmla="*/ 535 h 889"/>
                  <a:gd name="T110" fmla="*/ 612 w 891"/>
                  <a:gd name="T111" fmla="*/ 555 h 889"/>
                  <a:gd name="T112" fmla="*/ 891 w 891"/>
                  <a:gd name="T113" fmla="*/ 277 h 889"/>
                  <a:gd name="T114" fmla="*/ 612 w 891"/>
                  <a:gd name="T115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1" h="889">
                    <a:moveTo>
                      <a:pt x="612" y="500"/>
                    </a:moveTo>
                    <a:cubicBezTo>
                      <a:pt x="571" y="500"/>
                      <a:pt x="533" y="487"/>
                      <a:pt x="500" y="468"/>
                    </a:cubicBezTo>
                    <a:lnTo>
                      <a:pt x="490" y="478"/>
                    </a:lnTo>
                    <a:lnTo>
                      <a:pt x="459" y="509"/>
                    </a:lnTo>
                    <a:lnTo>
                      <a:pt x="406" y="562"/>
                    </a:lnTo>
                    <a:cubicBezTo>
                      <a:pt x="396" y="572"/>
                      <a:pt x="390" y="587"/>
                      <a:pt x="390" y="601"/>
                    </a:cubicBezTo>
                    <a:lnTo>
                      <a:pt x="390" y="666"/>
                    </a:lnTo>
                    <a:lnTo>
                      <a:pt x="334" y="666"/>
                    </a:lnTo>
                    <a:cubicBezTo>
                      <a:pt x="304" y="666"/>
                      <a:pt x="278" y="691"/>
                      <a:pt x="278" y="722"/>
                    </a:cubicBezTo>
                    <a:lnTo>
                      <a:pt x="278" y="777"/>
                    </a:lnTo>
                    <a:lnTo>
                      <a:pt x="213" y="777"/>
                    </a:lnTo>
                    <a:cubicBezTo>
                      <a:pt x="199" y="777"/>
                      <a:pt x="185" y="783"/>
                      <a:pt x="174" y="794"/>
                    </a:cubicBezTo>
                    <a:lnTo>
                      <a:pt x="134" y="833"/>
                    </a:lnTo>
                    <a:lnTo>
                      <a:pt x="56" y="833"/>
                    </a:lnTo>
                    <a:lnTo>
                      <a:pt x="56" y="754"/>
                    </a:lnTo>
                    <a:lnTo>
                      <a:pt x="381" y="430"/>
                    </a:lnTo>
                    <a:cubicBezTo>
                      <a:pt x="381" y="430"/>
                      <a:pt x="381" y="430"/>
                      <a:pt x="381" y="430"/>
                    </a:cubicBezTo>
                    <a:lnTo>
                      <a:pt x="421" y="390"/>
                    </a:lnTo>
                    <a:cubicBezTo>
                      <a:pt x="402" y="357"/>
                      <a:pt x="390" y="318"/>
                      <a:pt x="390" y="277"/>
                    </a:cubicBezTo>
                    <a:cubicBezTo>
                      <a:pt x="390" y="154"/>
                      <a:pt x="489" y="55"/>
                      <a:pt x="612" y="55"/>
                    </a:cubicBezTo>
                    <a:cubicBezTo>
                      <a:pt x="736" y="55"/>
                      <a:pt x="835" y="154"/>
                      <a:pt x="835" y="277"/>
                    </a:cubicBezTo>
                    <a:cubicBezTo>
                      <a:pt x="835" y="400"/>
                      <a:pt x="736" y="500"/>
                      <a:pt x="612" y="500"/>
                    </a:cubicBezTo>
                    <a:close/>
                    <a:moveTo>
                      <a:pt x="690" y="305"/>
                    </a:moveTo>
                    <a:cubicBezTo>
                      <a:pt x="649" y="275"/>
                      <a:pt x="613" y="239"/>
                      <a:pt x="584" y="200"/>
                    </a:cubicBezTo>
                    <a:cubicBezTo>
                      <a:pt x="595" y="169"/>
                      <a:pt x="615" y="149"/>
                      <a:pt x="645" y="138"/>
                    </a:cubicBezTo>
                    <a:cubicBezTo>
                      <a:pt x="685" y="167"/>
                      <a:pt x="721" y="203"/>
                      <a:pt x="751" y="244"/>
                    </a:cubicBezTo>
                    <a:cubicBezTo>
                      <a:pt x="739" y="274"/>
                      <a:pt x="719" y="294"/>
                      <a:pt x="690" y="305"/>
                    </a:cubicBezTo>
                    <a:close/>
                    <a:moveTo>
                      <a:pt x="773" y="228"/>
                    </a:moveTo>
                    <a:cubicBezTo>
                      <a:pt x="742" y="184"/>
                      <a:pt x="704" y="147"/>
                      <a:pt x="661" y="115"/>
                    </a:cubicBezTo>
                    <a:cubicBezTo>
                      <a:pt x="654" y="111"/>
                      <a:pt x="645" y="109"/>
                      <a:pt x="636" y="112"/>
                    </a:cubicBezTo>
                    <a:cubicBezTo>
                      <a:pt x="598" y="126"/>
                      <a:pt x="572" y="152"/>
                      <a:pt x="558" y="190"/>
                    </a:cubicBezTo>
                    <a:cubicBezTo>
                      <a:pt x="557" y="193"/>
                      <a:pt x="557" y="196"/>
                      <a:pt x="557" y="199"/>
                    </a:cubicBezTo>
                    <a:cubicBezTo>
                      <a:pt x="557" y="205"/>
                      <a:pt x="558" y="210"/>
                      <a:pt x="561" y="215"/>
                    </a:cubicBezTo>
                    <a:cubicBezTo>
                      <a:pt x="593" y="258"/>
                      <a:pt x="630" y="296"/>
                      <a:pt x="674" y="327"/>
                    </a:cubicBezTo>
                    <a:cubicBezTo>
                      <a:pt x="681" y="332"/>
                      <a:pt x="690" y="334"/>
                      <a:pt x="698" y="331"/>
                    </a:cubicBezTo>
                    <a:cubicBezTo>
                      <a:pt x="737" y="317"/>
                      <a:pt x="763" y="291"/>
                      <a:pt x="777" y="253"/>
                    </a:cubicBezTo>
                    <a:cubicBezTo>
                      <a:pt x="778" y="250"/>
                      <a:pt x="778" y="247"/>
                      <a:pt x="778" y="243"/>
                    </a:cubicBezTo>
                    <a:cubicBezTo>
                      <a:pt x="778" y="238"/>
                      <a:pt x="776" y="233"/>
                      <a:pt x="773" y="228"/>
                    </a:cubicBezTo>
                    <a:close/>
                    <a:moveTo>
                      <a:pt x="612" y="0"/>
                    </a:moveTo>
                    <a:cubicBezTo>
                      <a:pt x="459" y="0"/>
                      <a:pt x="334" y="124"/>
                      <a:pt x="334" y="277"/>
                    </a:cubicBezTo>
                    <a:cubicBezTo>
                      <a:pt x="334" y="313"/>
                      <a:pt x="342" y="347"/>
                      <a:pt x="354" y="378"/>
                    </a:cubicBezTo>
                    <a:lnTo>
                      <a:pt x="16" y="715"/>
                    </a:lnTo>
                    <a:cubicBezTo>
                      <a:pt x="6" y="725"/>
                      <a:pt x="0" y="734"/>
                      <a:pt x="0" y="749"/>
                    </a:cubicBezTo>
                    <a:lnTo>
                      <a:pt x="0" y="833"/>
                    </a:lnTo>
                    <a:cubicBezTo>
                      <a:pt x="0" y="863"/>
                      <a:pt x="26" y="889"/>
                      <a:pt x="56" y="889"/>
                    </a:cubicBezTo>
                    <a:lnTo>
                      <a:pt x="139" y="889"/>
                    </a:lnTo>
                    <a:cubicBezTo>
                      <a:pt x="154" y="889"/>
                      <a:pt x="164" y="883"/>
                      <a:pt x="173" y="873"/>
                    </a:cubicBezTo>
                    <a:lnTo>
                      <a:pt x="213" y="833"/>
                    </a:lnTo>
                    <a:lnTo>
                      <a:pt x="278" y="833"/>
                    </a:lnTo>
                    <a:cubicBezTo>
                      <a:pt x="309" y="833"/>
                      <a:pt x="334" y="808"/>
                      <a:pt x="334" y="777"/>
                    </a:cubicBezTo>
                    <a:lnTo>
                      <a:pt x="334" y="722"/>
                    </a:lnTo>
                    <a:lnTo>
                      <a:pt x="390" y="722"/>
                    </a:lnTo>
                    <a:cubicBezTo>
                      <a:pt x="420" y="722"/>
                      <a:pt x="446" y="697"/>
                      <a:pt x="446" y="666"/>
                    </a:cubicBezTo>
                    <a:lnTo>
                      <a:pt x="446" y="601"/>
                    </a:lnTo>
                    <a:lnTo>
                      <a:pt x="511" y="535"/>
                    </a:lnTo>
                    <a:cubicBezTo>
                      <a:pt x="543" y="548"/>
                      <a:pt x="577" y="555"/>
                      <a:pt x="612" y="555"/>
                    </a:cubicBezTo>
                    <a:cubicBezTo>
                      <a:pt x="766" y="555"/>
                      <a:pt x="891" y="430"/>
                      <a:pt x="891" y="277"/>
                    </a:cubicBezTo>
                    <a:cubicBezTo>
                      <a:pt x="891" y="124"/>
                      <a:pt x="766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770313" y="2035913"/>
            <a:ext cx="801688" cy="3147275"/>
            <a:chOff x="3770313" y="2035913"/>
            <a:chExt cx="801688" cy="314727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70313" y="2382838"/>
              <a:ext cx="801688" cy="28003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770313" y="2035913"/>
              <a:ext cx="801688" cy="801688"/>
              <a:chOff x="3770313" y="2035913"/>
              <a:chExt cx="801688" cy="801688"/>
            </a:xfrm>
          </p:grpSpPr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770313" y="2035913"/>
                <a:ext cx="801688" cy="8016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3870326" y="2135926"/>
                <a:ext cx="601663" cy="6016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3987801" y="2305788"/>
                <a:ext cx="365125" cy="261938"/>
              </a:xfrm>
              <a:custGeom>
                <a:avLst/>
                <a:gdLst>
                  <a:gd name="T0" fmla="*/ 680 w 889"/>
                  <a:gd name="T1" fmla="*/ 585 h 640"/>
                  <a:gd name="T2" fmla="*/ 680 w 889"/>
                  <a:gd name="T3" fmla="*/ 585 h 640"/>
                  <a:gd name="T4" fmla="*/ 180 w 889"/>
                  <a:gd name="T5" fmla="*/ 585 h 640"/>
                  <a:gd name="T6" fmla="*/ 55 w 889"/>
                  <a:gd name="T7" fmla="*/ 460 h 640"/>
                  <a:gd name="T8" fmla="*/ 118 w 889"/>
                  <a:gd name="T9" fmla="*/ 352 h 640"/>
                  <a:gd name="T10" fmla="*/ 143 w 889"/>
                  <a:gd name="T11" fmla="*/ 286 h 640"/>
                  <a:gd name="T12" fmla="*/ 139 w 889"/>
                  <a:gd name="T13" fmla="*/ 265 h 640"/>
                  <a:gd name="T14" fmla="*/ 208 w 889"/>
                  <a:gd name="T15" fmla="*/ 195 h 640"/>
                  <a:gd name="T16" fmla="*/ 246 w 889"/>
                  <a:gd name="T17" fmla="*/ 202 h 640"/>
                  <a:gd name="T18" fmla="*/ 296 w 889"/>
                  <a:gd name="T19" fmla="*/ 169 h 640"/>
                  <a:gd name="T20" fmla="*/ 472 w 889"/>
                  <a:gd name="T21" fmla="*/ 56 h 640"/>
                  <a:gd name="T22" fmla="*/ 664 w 889"/>
                  <a:gd name="T23" fmla="*/ 232 h 640"/>
                  <a:gd name="T24" fmla="*/ 709 w 889"/>
                  <a:gd name="T25" fmla="*/ 282 h 640"/>
                  <a:gd name="T26" fmla="*/ 833 w 889"/>
                  <a:gd name="T27" fmla="*/ 432 h 640"/>
                  <a:gd name="T28" fmla="*/ 680 w 889"/>
                  <a:gd name="T29" fmla="*/ 585 h 640"/>
                  <a:gd name="T30" fmla="*/ 720 w 889"/>
                  <a:gd name="T31" fmla="*/ 227 h 640"/>
                  <a:gd name="T32" fmla="*/ 472 w 889"/>
                  <a:gd name="T33" fmla="*/ 0 h 640"/>
                  <a:gd name="T34" fmla="*/ 246 w 889"/>
                  <a:gd name="T35" fmla="*/ 146 h 640"/>
                  <a:gd name="T36" fmla="*/ 208 w 889"/>
                  <a:gd name="T37" fmla="*/ 140 h 640"/>
                  <a:gd name="T38" fmla="*/ 83 w 889"/>
                  <a:gd name="T39" fmla="*/ 265 h 640"/>
                  <a:gd name="T40" fmla="*/ 90 w 889"/>
                  <a:gd name="T41" fmla="*/ 304 h 640"/>
                  <a:gd name="T42" fmla="*/ 0 w 889"/>
                  <a:gd name="T43" fmla="*/ 460 h 640"/>
                  <a:gd name="T44" fmla="*/ 180 w 889"/>
                  <a:gd name="T45" fmla="*/ 640 h 640"/>
                  <a:gd name="T46" fmla="*/ 180 w 889"/>
                  <a:gd name="T47" fmla="*/ 640 h 640"/>
                  <a:gd name="T48" fmla="*/ 680 w 889"/>
                  <a:gd name="T49" fmla="*/ 640 h 640"/>
                  <a:gd name="T50" fmla="*/ 680 w 889"/>
                  <a:gd name="T51" fmla="*/ 640 h 640"/>
                  <a:gd name="T52" fmla="*/ 889 w 889"/>
                  <a:gd name="T53" fmla="*/ 432 h 640"/>
                  <a:gd name="T54" fmla="*/ 720 w 889"/>
                  <a:gd name="T55" fmla="*/ 227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89" h="640">
                    <a:moveTo>
                      <a:pt x="680" y="585"/>
                    </a:moveTo>
                    <a:lnTo>
                      <a:pt x="680" y="585"/>
                    </a:lnTo>
                    <a:lnTo>
                      <a:pt x="180" y="585"/>
                    </a:lnTo>
                    <a:cubicBezTo>
                      <a:pt x="112" y="585"/>
                      <a:pt x="55" y="529"/>
                      <a:pt x="55" y="460"/>
                    </a:cubicBezTo>
                    <a:cubicBezTo>
                      <a:pt x="55" y="415"/>
                      <a:pt x="79" y="375"/>
                      <a:pt x="118" y="352"/>
                    </a:cubicBezTo>
                    <a:cubicBezTo>
                      <a:pt x="156" y="330"/>
                      <a:pt x="159" y="326"/>
                      <a:pt x="143" y="286"/>
                    </a:cubicBezTo>
                    <a:cubicBezTo>
                      <a:pt x="140" y="278"/>
                      <a:pt x="139" y="271"/>
                      <a:pt x="139" y="265"/>
                    </a:cubicBezTo>
                    <a:cubicBezTo>
                      <a:pt x="139" y="226"/>
                      <a:pt x="170" y="195"/>
                      <a:pt x="208" y="195"/>
                    </a:cubicBezTo>
                    <a:cubicBezTo>
                      <a:pt x="208" y="195"/>
                      <a:pt x="226" y="194"/>
                      <a:pt x="246" y="202"/>
                    </a:cubicBezTo>
                    <a:cubicBezTo>
                      <a:pt x="278" y="214"/>
                      <a:pt x="281" y="202"/>
                      <a:pt x="296" y="169"/>
                    </a:cubicBezTo>
                    <a:cubicBezTo>
                      <a:pt x="328" y="101"/>
                      <a:pt x="397" y="56"/>
                      <a:pt x="472" y="56"/>
                    </a:cubicBezTo>
                    <a:cubicBezTo>
                      <a:pt x="572" y="56"/>
                      <a:pt x="655" y="132"/>
                      <a:pt x="664" y="232"/>
                    </a:cubicBezTo>
                    <a:cubicBezTo>
                      <a:pt x="668" y="272"/>
                      <a:pt x="668" y="272"/>
                      <a:pt x="709" y="282"/>
                    </a:cubicBezTo>
                    <a:cubicBezTo>
                      <a:pt x="781" y="295"/>
                      <a:pt x="833" y="359"/>
                      <a:pt x="833" y="432"/>
                    </a:cubicBezTo>
                    <a:cubicBezTo>
                      <a:pt x="833" y="516"/>
                      <a:pt x="765" y="585"/>
                      <a:pt x="680" y="585"/>
                    </a:cubicBezTo>
                    <a:close/>
                    <a:moveTo>
                      <a:pt x="720" y="227"/>
                    </a:moveTo>
                    <a:cubicBezTo>
                      <a:pt x="707" y="100"/>
                      <a:pt x="602" y="0"/>
                      <a:pt x="472" y="0"/>
                    </a:cubicBezTo>
                    <a:cubicBezTo>
                      <a:pt x="371" y="0"/>
                      <a:pt x="285" y="60"/>
                      <a:pt x="246" y="146"/>
                    </a:cubicBezTo>
                    <a:cubicBezTo>
                      <a:pt x="234" y="142"/>
                      <a:pt x="221" y="140"/>
                      <a:pt x="208" y="140"/>
                    </a:cubicBezTo>
                    <a:cubicBezTo>
                      <a:pt x="139" y="140"/>
                      <a:pt x="83" y="196"/>
                      <a:pt x="83" y="265"/>
                    </a:cubicBezTo>
                    <a:cubicBezTo>
                      <a:pt x="83" y="279"/>
                      <a:pt x="86" y="292"/>
                      <a:pt x="90" y="304"/>
                    </a:cubicBezTo>
                    <a:cubicBezTo>
                      <a:pt x="36" y="335"/>
                      <a:pt x="0" y="393"/>
                      <a:pt x="0" y="460"/>
                    </a:cubicBezTo>
                    <a:cubicBezTo>
                      <a:pt x="0" y="559"/>
                      <a:pt x="81" y="640"/>
                      <a:pt x="180" y="640"/>
                    </a:cubicBezTo>
                    <a:lnTo>
                      <a:pt x="180" y="640"/>
                    </a:lnTo>
                    <a:lnTo>
                      <a:pt x="680" y="640"/>
                    </a:lnTo>
                    <a:lnTo>
                      <a:pt x="680" y="640"/>
                    </a:lnTo>
                    <a:cubicBezTo>
                      <a:pt x="795" y="640"/>
                      <a:pt x="889" y="547"/>
                      <a:pt x="889" y="432"/>
                    </a:cubicBezTo>
                    <a:cubicBezTo>
                      <a:pt x="889" y="330"/>
                      <a:pt x="816" y="246"/>
                      <a:pt x="720" y="2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087606" y="2088167"/>
            <a:ext cx="2646194" cy="817672"/>
            <a:chOff x="1587733" y="1338649"/>
            <a:chExt cx="1798049" cy="817672"/>
          </a:xfrm>
        </p:grpSpPr>
        <p:sp>
          <p:nvSpPr>
            <p:cNvPr id="68" name="TextBox 67"/>
            <p:cNvSpPr txBox="1"/>
            <p:nvPr/>
          </p:nvSpPr>
          <p:spPr>
            <a:xfrm>
              <a:off x="1587733" y="1571546"/>
              <a:ext cx="1798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 fontAlgn="base"/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50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accent2"/>
                  </a:solidFill>
                  <a:latin typeface="+mn-ea"/>
                </a:rPr>
                <a:t>2</a:t>
              </a:r>
              <a:endParaRPr lang="en-US" sz="105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3206" y="3508241"/>
            <a:ext cx="2646194" cy="817672"/>
            <a:chOff x="1587733" y="1338649"/>
            <a:chExt cx="1798049" cy="817672"/>
          </a:xfrm>
        </p:grpSpPr>
        <p:sp>
          <p:nvSpPr>
            <p:cNvPr id="71" name="TextBox 70"/>
            <p:cNvSpPr txBox="1"/>
            <p:nvPr/>
          </p:nvSpPr>
          <p:spPr>
            <a:xfrm>
              <a:off x="1587733" y="1571546"/>
              <a:ext cx="1798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 fontAlgn="base"/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50" dirty="0" smtClean="0">
                  <a:solidFill>
                    <a:schemeClr val="accent1"/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accent1"/>
                  </a:solidFill>
                  <a:latin typeface="+mn-ea"/>
                </a:rPr>
                <a:t>1</a:t>
              </a:r>
              <a:endParaRPr lang="en-US" sz="105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10201" y="1481004"/>
            <a:ext cx="2667000" cy="817672"/>
            <a:chOff x="1587733" y="1338649"/>
            <a:chExt cx="1798049" cy="817672"/>
          </a:xfrm>
        </p:grpSpPr>
        <p:sp>
          <p:nvSpPr>
            <p:cNvPr id="74" name="TextBox 73"/>
            <p:cNvSpPr txBox="1"/>
            <p:nvPr/>
          </p:nvSpPr>
          <p:spPr>
            <a:xfrm>
              <a:off x="1587733" y="1571546"/>
              <a:ext cx="1798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accent3"/>
                  </a:solidFill>
                  <a:latin typeface="+mn-ea"/>
                </a:rPr>
                <a:t>3</a:t>
              </a:r>
              <a:endParaRPr lang="en-US" sz="105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248401" y="3081203"/>
            <a:ext cx="2667000" cy="817672"/>
            <a:chOff x="1587733" y="1338649"/>
            <a:chExt cx="1798049" cy="817672"/>
          </a:xfrm>
        </p:grpSpPr>
        <p:sp>
          <p:nvSpPr>
            <p:cNvPr id="78" name="TextBox 77"/>
            <p:cNvSpPr txBox="1"/>
            <p:nvPr/>
          </p:nvSpPr>
          <p:spPr>
            <a:xfrm>
              <a:off x="1587733" y="1571546"/>
              <a:ext cx="1798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fontAlgn="base"/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accent4"/>
                  </a:solidFill>
                  <a:latin typeface="+mn-ea"/>
                </a:rPr>
                <a:t>4</a:t>
              </a:r>
              <a:endParaRPr lang="en-US" sz="1050" dirty="0">
                <a:solidFill>
                  <a:schemeClr val="accent4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76389" y="1352550"/>
            <a:ext cx="1525779" cy="1214531"/>
            <a:chOff x="3576389" y="1352550"/>
            <a:chExt cx="1525779" cy="1214531"/>
          </a:xfrm>
        </p:grpSpPr>
        <p:sp>
          <p:nvSpPr>
            <p:cNvPr id="52" name="Freeform 51"/>
            <p:cNvSpPr/>
            <p:nvPr/>
          </p:nvSpPr>
          <p:spPr bwMode="auto">
            <a:xfrm rot="5400000">
              <a:off x="3732013" y="1196926"/>
              <a:ext cx="1214531" cy="1525779"/>
            </a:xfrm>
            <a:custGeom>
              <a:avLst/>
              <a:gdLst>
                <a:gd name="T0" fmla="*/ 201 w 539"/>
                <a:gd name="T1" fmla="*/ 0 h 677"/>
                <a:gd name="T2" fmla="*/ 73 w 539"/>
                <a:gd name="T3" fmla="*/ 77 h 677"/>
                <a:gd name="T4" fmla="*/ 22 w 539"/>
                <a:gd name="T5" fmla="*/ 166 h 677"/>
                <a:gd name="T6" fmla="*/ 22 w 539"/>
                <a:gd name="T7" fmla="*/ 304 h 677"/>
                <a:gd name="T8" fmla="*/ 237 w 539"/>
                <a:gd name="T9" fmla="*/ 677 h 677"/>
                <a:gd name="T10" fmla="*/ 234 w 539"/>
                <a:gd name="T11" fmla="*/ 527 h 677"/>
                <a:gd name="T12" fmla="*/ 539 w 539"/>
                <a:gd name="T13" fmla="*/ 0 h 677"/>
                <a:gd name="T14" fmla="*/ 201 w 539"/>
                <a:gd name="T15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7">
                  <a:moveTo>
                    <a:pt x="201" y="0"/>
                  </a:moveTo>
                  <a:cubicBezTo>
                    <a:pt x="150" y="2"/>
                    <a:pt x="101" y="29"/>
                    <a:pt x="73" y="77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0" y="204"/>
                    <a:pt x="0" y="266"/>
                    <a:pt x="22" y="304"/>
                  </a:cubicBezTo>
                  <a:cubicBezTo>
                    <a:pt x="237" y="677"/>
                    <a:pt x="237" y="677"/>
                    <a:pt x="237" y="677"/>
                  </a:cubicBezTo>
                  <a:cubicBezTo>
                    <a:pt x="209" y="629"/>
                    <a:pt x="210" y="573"/>
                    <a:pt x="234" y="52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4492915" y="1698890"/>
              <a:ext cx="169791" cy="2496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19453" y="1823703"/>
            <a:ext cx="1352546" cy="1419174"/>
            <a:chOff x="3219453" y="1823703"/>
            <a:chExt cx="1352546" cy="1419174"/>
          </a:xfrm>
        </p:grpSpPr>
        <p:sp>
          <p:nvSpPr>
            <p:cNvPr id="51" name="Freeform 50"/>
            <p:cNvSpPr/>
            <p:nvPr/>
          </p:nvSpPr>
          <p:spPr bwMode="auto">
            <a:xfrm rot="5400000">
              <a:off x="3186139" y="1857017"/>
              <a:ext cx="1419174" cy="1352546"/>
            </a:xfrm>
            <a:custGeom>
              <a:avLst/>
              <a:gdLst>
                <a:gd name="T0" fmla="*/ 25 w 630"/>
                <a:gd name="T1" fmla="*/ 292 h 600"/>
                <a:gd name="T2" fmla="*/ 28 w 630"/>
                <a:gd name="T3" fmla="*/ 442 h 600"/>
                <a:gd name="T4" fmla="*/ 79 w 630"/>
                <a:gd name="T5" fmla="*/ 531 h 600"/>
                <a:gd name="T6" fmla="*/ 199 w 630"/>
                <a:gd name="T7" fmla="*/ 600 h 600"/>
                <a:gd name="T8" fmla="*/ 630 w 630"/>
                <a:gd name="T9" fmla="*/ 600 h 600"/>
                <a:gd name="T10" fmla="*/ 498 w 630"/>
                <a:gd name="T11" fmla="*/ 528 h 600"/>
                <a:gd name="T12" fmla="*/ 194 w 630"/>
                <a:gd name="T13" fmla="*/ 0 h 600"/>
                <a:gd name="T14" fmla="*/ 25 w 630"/>
                <a:gd name="T15" fmla="*/ 29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0" h="600">
                  <a:moveTo>
                    <a:pt x="25" y="292"/>
                  </a:moveTo>
                  <a:cubicBezTo>
                    <a:pt x="1" y="338"/>
                    <a:pt x="0" y="394"/>
                    <a:pt x="28" y="442"/>
                  </a:cubicBezTo>
                  <a:cubicBezTo>
                    <a:pt x="79" y="531"/>
                    <a:pt x="79" y="531"/>
                    <a:pt x="79" y="531"/>
                  </a:cubicBezTo>
                  <a:cubicBezTo>
                    <a:pt x="101" y="569"/>
                    <a:pt x="155" y="600"/>
                    <a:pt x="199" y="600"/>
                  </a:cubicBezTo>
                  <a:cubicBezTo>
                    <a:pt x="630" y="600"/>
                    <a:pt x="630" y="600"/>
                    <a:pt x="630" y="600"/>
                  </a:cubicBezTo>
                  <a:cubicBezTo>
                    <a:pt x="574" y="600"/>
                    <a:pt x="526" y="571"/>
                    <a:pt x="498" y="52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5" y="292"/>
                    <a:pt x="25" y="292"/>
                    <a:pt x="25" y="29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3542470" y="2166685"/>
              <a:ext cx="254123" cy="2496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19455" y="2567079"/>
            <a:ext cx="996562" cy="1662841"/>
            <a:chOff x="3219455" y="2567079"/>
            <a:chExt cx="996562" cy="1662841"/>
          </a:xfrm>
        </p:grpSpPr>
        <p:sp>
          <p:nvSpPr>
            <p:cNvPr id="50" name="Freeform 49"/>
            <p:cNvSpPr/>
            <p:nvPr/>
          </p:nvSpPr>
          <p:spPr bwMode="auto">
            <a:xfrm rot="5400000">
              <a:off x="2886315" y="2900219"/>
              <a:ext cx="1662841" cy="996562"/>
            </a:xfrm>
            <a:custGeom>
              <a:avLst/>
              <a:gdLst>
                <a:gd name="T0" fmla="*/ 168 w 738"/>
                <a:gd name="T1" fmla="*/ 370 h 442"/>
                <a:gd name="T2" fmla="*/ 300 w 738"/>
                <a:gd name="T3" fmla="*/ 442 h 442"/>
                <a:gd name="T4" fmla="*/ 402 w 738"/>
                <a:gd name="T5" fmla="*/ 442 h 442"/>
                <a:gd name="T6" fmla="*/ 522 w 738"/>
                <a:gd name="T7" fmla="*/ 373 h 442"/>
                <a:gd name="T8" fmla="*/ 738 w 738"/>
                <a:gd name="T9" fmla="*/ 0 h 442"/>
                <a:gd name="T10" fmla="*/ 609 w 738"/>
                <a:gd name="T11" fmla="*/ 78 h 442"/>
                <a:gd name="T12" fmla="*/ 0 w 738"/>
                <a:gd name="T13" fmla="*/ 78 h 442"/>
                <a:gd name="T14" fmla="*/ 168 w 738"/>
                <a:gd name="T15" fmla="*/ 37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168" y="370"/>
                  </a:moveTo>
                  <a:cubicBezTo>
                    <a:pt x="196" y="413"/>
                    <a:pt x="244" y="442"/>
                    <a:pt x="300" y="442"/>
                  </a:cubicBezTo>
                  <a:cubicBezTo>
                    <a:pt x="402" y="442"/>
                    <a:pt x="402" y="442"/>
                    <a:pt x="402" y="442"/>
                  </a:cubicBezTo>
                  <a:cubicBezTo>
                    <a:pt x="446" y="442"/>
                    <a:pt x="500" y="411"/>
                    <a:pt x="522" y="373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10" y="48"/>
                    <a:pt x="661" y="76"/>
                    <a:pt x="609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68" y="370"/>
                    <a:pt x="168" y="370"/>
                    <a:pt x="168" y="37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3546968" y="3205434"/>
              <a:ext cx="249625" cy="242879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28936" y="1517214"/>
            <a:ext cx="995611" cy="1662841"/>
            <a:chOff x="4928936" y="1517214"/>
            <a:chExt cx="995611" cy="1662841"/>
          </a:xfrm>
        </p:grpSpPr>
        <p:sp>
          <p:nvSpPr>
            <p:cNvPr id="47" name="Freeform 46"/>
            <p:cNvSpPr/>
            <p:nvPr/>
          </p:nvSpPr>
          <p:spPr bwMode="auto">
            <a:xfrm rot="5400000">
              <a:off x="4595321" y="1850829"/>
              <a:ext cx="1662841" cy="995611"/>
            </a:xfrm>
            <a:custGeom>
              <a:avLst/>
              <a:gdLst>
                <a:gd name="T0" fmla="*/ 569 w 738"/>
                <a:gd name="T1" fmla="*/ 73 h 442"/>
                <a:gd name="T2" fmla="*/ 438 w 738"/>
                <a:gd name="T3" fmla="*/ 0 h 442"/>
                <a:gd name="T4" fmla="*/ 335 w 738"/>
                <a:gd name="T5" fmla="*/ 0 h 442"/>
                <a:gd name="T6" fmla="*/ 215 w 738"/>
                <a:gd name="T7" fmla="*/ 69 h 442"/>
                <a:gd name="T8" fmla="*/ 0 w 738"/>
                <a:gd name="T9" fmla="*/ 442 h 442"/>
                <a:gd name="T10" fmla="*/ 128 w 738"/>
                <a:gd name="T11" fmla="*/ 365 h 442"/>
                <a:gd name="T12" fmla="*/ 738 w 738"/>
                <a:gd name="T13" fmla="*/ 365 h 442"/>
                <a:gd name="T14" fmla="*/ 569 w 738"/>
                <a:gd name="T15" fmla="*/ 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569" y="73"/>
                  </a:moveTo>
                  <a:cubicBezTo>
                    <a:pt x="542" y="29"/>
                    <a:pt x="493" y="0"/>
                    <a:pt x="438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291" y="0"/>
                    <a:pt x="237" y="31"/>
                    <a:pt x="215" y="6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28" y="394"/>
                    <a:pt x="77" y="367"/>
                    <a:pt x="128" y="365"/>
                  </a:cubicBezTo>
                  <a:cubicBezTo>
                    <a:pt x="738" y="365"/>
                    <a:pt x="738" y="365"/>
                    <a:pt x="738" y="365"/>
                  </a:cubicBezTo>
                  <a:cubicBezTo>
                    <a:pt x="569" y="73"/>
                    <a:pt x="569" y="73"/>
                    <a:pt x="569" y="7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8" name="Freeform 53"/>
            <p:cNvSpPr>
              <a:spLocks noEditPoints="1"/>
            </p:cNvSpPr>
            <p:nvPr/>
          </p:nvSpPr>
          <p:spPr bwMode="auto">
            <a:xfrm>
              <a:off x="5279510" y="2291498"/>
              <a:ext cx="294461" cy="212761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1998" y="2504260"/>
            <a:ext cx="1352547" cy="1417270"/>
            <a:chOff x="4571998" y="2504260"/>
            <a:chExt cx="1352547" cy="1417270"/>
          </a:xfrm>
        </p:grpSpPr>
        <p:sp>
          <p:nvSpPr>
            <p:cNvPr id="48" name="Freeform 47"/>
            <p:cNvSpPr/>
            <p:nvPr/>
          </p:nvSpPr>
          <p:spPr bwMode="auto">
            <a:xfrm rot="5400000">
              <a:off x="4539637" y="2536621"/>
              <a:ext cx="1417270" cy="1352547"/>
            </a:xfrm>
            <a:custGeom>
              <a:avLst/>
              <a:gdLst>
                <a:gd name="T0" fmla="*/ 604 w 629"/>
                <a:gd name="T1" fmla="*/ 308 h 600"/>
                <a:gd name="T2" fmla="*/ 602 w 629"/>
                <a:gd name="T3" fmla="*/ 158 h 600"/>
                <a:gd name="T4" fmla="*/ 550 w 629"/>
                <a:gd name="T5" fmla="*/ 69 h 600"/>
                <a:gd name="T6" fmla="*/ 430 w 629"/>
                <a:gd name="T7" fmla="*/ 0 h 600"/>
                <a:gd name="T8" fmla="*/ 0 w 629"/>
                <a:gd name="T9" fmla="*/ 0 h 600"/>
                <a:gd name="T10" fmla="*/ 131 w 629"/>
                <a:gd name="T11" fmla="*/ 73 h 600"/>
                <a:gd name="T12" fmla="*/ 436 w 629"/>
                <a:gd name="T13" fmla="*/ 600 h 600"/>
                <a:gd name="T14" fmla="*/ 604 w 629"/>
                <a:gd name="T15" fmla="*/ 30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00">
                  <a:moveTo>
                    <a:pt x="604" y="308"/>
                  </a:moveTo>
                  <a:cubicBezTo>
                    <a:pt x="628" y="262"/>
                    <a:pt x="629" y="206"/>
                    <a:pt x="602" y="158"/>
                  </a:cubicBezTo>
                  <a:cubicBezTo>
                    <a:pt x="550" y="69"/>
                    <a:pt x="550" y="69"/>
                    <a:pt x="550" y="69"/>
                  </a:cubicBezTo>
                  <a:cubicBezTo>
                    <a:pt x="528" y="31"/>
                    <a:pt x="474" y="0"/>
                    <a:pt x="4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104" y="29"/>
                    <a:pt x="131" y="73"/>
                  </a:cubicBezTo>
                  <a:cubicBezTo>
                    <a:pt x="436" y="600"/>
                    <a:pt x="436" y="600"/>
                    <a:pt x="436" y="600"/>
                  </a:cubicBezTo>
                  <a:cubicBezTo>
                    <a:pt x="604" y="308"/>
                    <a:pt x="604" y="308"/>
                    <a:pt x="604" y="30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9" name="Freeform 54"/>
            <p:cNvSpPr>
              <a:spLocks noEditPoints="1"/>
            </p:cNvSpPr>
            <p:nvPr/>
          </p:nvSpPr>
          <p:spPr bwMode="auto">
            <a:xfrm>
              <a:off x="5314126" y="3251270"/>
              <a:ext cx="294461" cy="294460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39930" y="3180056"/>
            <a:ext cx="1528634" cy="1214531"/>
            <a:chOff x="4039930" y="3180056"/>
            <a:chExt cx="1528634" cy="1214531"/>
          </a:xfrm>
        </p:grpSpPr>
        <p:sp>
          <p:nvSpPr>
            <p:cNvPr id="49" name="Freeform 48"/>
            <p:cNvSpPr/>
            <p:nvPr/>
          </p:nvSpPr>
          <p:spPr bwMode="auto">
            <a:xfrm rot="5400000">
              <a:off x="4196981" y="3023005"/>
              <a:ext cx="1214531" cy="1528634"/>
            </a:xfrm>
            <a:custGeom>
              <a:avLst/>
              <a:gdLst>
                <a:gd name="T0" fmla="*/ 337 w 539"/>
                <a:gd name="T1" fmla="*/ 678 h 678"/>
                <a:gd name="T2" fmla="*/ 466 w 539"/>
                <a:gd name="T3" fmla="*/ 600 h 678"/>
                <a:gd name="T4" fmla="*/ 517 w 539"/>
                <a:gd name="T5" fmla="*/ 511 h 678"/>
                <a:gd name="T6" fmla="*/ 517 w 539"/>
                <a:gd name="T7" fmla="*/ 373 h 678"/>
                <a:gd name="T8" fmla="*/ 302 w 539"/>
                <a:gd name="T9" fmla="*/ 0 h 678"/>
                <a:gd name="T10" fmla="*/ 304 w 539"/>
                <a:gd name="T11" fmla="*/ 150 h 678"/>
                <a:gd name="T12" fmla="*/ 0 w 539"/>
                <a:gd name="T13" fmla="*/ 678 h 678"/>
                <a:gd name="T14" fmla="*/ 337 w 539"/>
                <a:gd name="T15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8">
                  <a:moveTo>
                    <a:pt x="337" y="678"/>
                  </a:moveTo>
                  <a:cubicBezTo>
                    <a:pt x="389" y="676"/>
                    <a:pt x="438" y="648"/>
                    <a:pt x="466" y="600"/>
                  </a:cubicBezTo>
                  <a:cubicBezTo>
                    <a:pt x="517" y="511"/>
                    <a:pt x="517" y="511"/>
                    <a:pt x="517" y="511"/>
                  </a:cubicBezTo>
                  <a:cubicBezTo>
                    <a:pt x="539" y="473"/>
                    <a:pt x="539" y="411"/>
                    <a:pt x="517" y="373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29" y="48"/>
                    <a:pt x="328" y="104"/>
                    <a:pt x="304" y="15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37" y="678"/>
                    <a:pt x="337" y="678"/>
                    <a:pt x="337" y="6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4368245" y="3743697"/>
              <a:ext cx="294461" cy="296162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0999" y="1581149"/>
            <a:ext cx="2239043" cy="637875"/>
            <a:chOff x="381000" y="1581149"/>
            <a:chExt cx="2239043" cy="637875"/>
          </a:xfrm>
        </p:grpSpPr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2446821" y="1657350"/>
              <a:ext cx="173222" cy="254666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381000" y="1581149"/>
              <a:ext cx="1987148" cy="637875"/>
              <a:chOff x="1633525" y="2541587"/>
              <a:chExt cx="3246224" cy="900562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1633525" y="2541587"/>
                <a:ext cx="3246224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1050" b="1" dirty="0" smtClean="0">
                    <a:solidFill>
                      <a:schemeClr val="accent1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1"/>
                    </a:solidFill>
                    <a:latin typeface="+mn-ea"/>
                  </a:rPr>
                  <a:t>1</a:t>
                </a:r>
                <a:endParaRPr lang="en-US" sz="105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33525" y="2790363"/>
                <a:ext cx="3246222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80999" y="2582909"/>
            <a:ext cx="2286000" cy="637875"/>
            <a:chOff x="381000" y="2582909"/>
            <a:chExt cx="2286000" cy="637875"/>
          </a:xfrm>
        </p:grpSpPr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407740" y="2659108"/>
              <a:ext cx="259260" cy="254668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381000" y="2582909"/>
              <a:ext cx="1987148" cy="637875"/>
              <a:chOff x="1633525" y="2541587"/>
              <a:chExt cx="3246225" cy="90056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1633527" y="2541587"/>
                <a:ext cx="3246223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1050" b="1" dirty="0" smtClean="0">
                    <a:solidFill>
                      <a:schemeClr val="accent6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6"/>
                    </a:solidFill>
                    <a:latin typeface="+mn-ea"/>
                  </a:rPr>
                  <a:t>2</a:t>
                </a:r>
                <a:endParaRPr lang="en-US" sz="1050" b="1" dirty="0">
                  <a:solidFill>
                    <a:schemeClr val="accent6"/>
                  </a:solidFill>
                  <a:latin typeface="+mn-ea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633525" y="2790363"/>
                <a:ext cx="3246223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80998" y="3592653"/>
            <a:ext cx="2283732" cy="637875"/>
            <a:chOff x="380999" y="3592653"/>
            <a:chExt cx="2283732" cy="637875"/>
          </a:xfrm>
        </p:grpSpPr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2410061" y="3672295"/>
              <a:ext cx="254670" cy="247784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80999" y="3592653"/>
              <a:ext cx="1987147" cy="637875"/>
              <a:chOff x="1633525" y="2541587"/>
              <a:chExt cx="3246223" cy="900562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633527" y="2541587"/>
                <a:ext cx="3246221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1050" b="1" dirty="0" smtClean="0">
                    <a:solidFill>
                      <a:schemeClr val="accent5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5"/>
                    </a:solidFill>
                    <a:latin typeface="+mn-ea"/>
                  </a:rPr>
                  <a:t>3</a:t>
                </a:r>
                <a:endParaRPr lang="en-US" sz="1050" b="1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633525" y="2790363"/>
                <a:ext cx="3246223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328985" y="1581149"/>
            <a:ext cx="2434014" cy="637875"/>
            <a:chOff x="6328986" y="1581149"/>
            <a:chExt cx="2434014" cy="637875"/>
          </a:xfrm>
        </p:grpSpPr>
        <p:sp>
          <p:nvSpPr>
            <p:cNvPr id="90" name="Freeform 53"/>
            <p:cNvSpPr>
              <a:spLocks noEditPoints="1"/>
            </p:cNvSpPr>
            <p:nvPr/>
          </p:nvSpPr>
          <p:spPr bwMode="auto">
            <a:xfrm>
              <a:off x="6328986" y="1657350"/>
              <a:ext cx="300414" cy="217060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768635" y="1581149"/>
              <a:ext cx="1994365" cy="637875"/>
              <a:chOff x="1633525" y="2541587"/>
              <a:chExt cx="3246224" cy="90056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1633525" y="2541587"/>
                <a:ext cx="3246224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050" b="1" dirty="0" smtClean="0">
                    <a:solidFill>
                      <a:schemeClr val="accent2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2"/>
                    </a:solidFill>
                    <a:latin typeface="+mn-ea"/>
                  </a:rPr>
                  <a:t>1</a:t>
                </a:r>
                <a:endParaRPr lang="en-US" sz="1050" b="1" dirty="0">
                  <a:solidFill>
                    <a:schemeClr val="accent2"/>
                  </a:solidFill>
                  <a:latin typeface="+mn-ea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33525" y="2790363"/>
                <a:ext cx="3246222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328986" y="2582909"/>
            <a:ext cx="2434013" cy="637875"/>
            <a:chOff x="6328987" y="2582909"/>
            <a:chExt cx="2434013" cy="637875"/>
          </a:xfrm>
        </p:grpSpPr>
        <p:sp>
          <p:nvSpPr>
            <p:cNvPr id="93" name="Freeform 54"/>
            <p:cNvSpPr>
              <a:spLocks noEditPoints="1"/>
            </p:cNvSpPr>
            <p:nvPr/>
          </p:nvSpPr>
          <p:spPr bwMode="auto">
            <a:xfrm>
              <a:off x="6328987" y="2617434"/>
              <a:ext cx="300412" cy="300410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768635" y="2582909"/>
              <a:ext cx="1994365" cy="637875"/>
              <a:chOff x="1633525" y="2541587"/>
              <a:chExt cx="3246225" cy="90056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633527" y="2541587"/>
                <a:ext cx="3246223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050" b="1" dirty="0" smtClean="0">
                    <a:solidFill>
                      <a:schemeClr val="accent3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3"/>
                    </a:solidFill>
                    <a:latin typeface="+mn-ea"/>
                  </a:rPr>
                  <a:t>2</a:t>
                </a:r>
                <a:endParaRPr lang="en-US" sz="1050" b="1" dirty="0">
                  <a:solidFill>
                    <a:schemeClr val="accent3"/>
                  </a:solidFill>
                  <a:latin typeface="+mn-ea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633525" y="2790363"/>
                <a:ext cx="3246223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328986" y="3592653"/>
            <a:ext cx="2434012" cy="637875"/>
            <a:chOff x="6328987" y="3592653"/>
            <a:chExt cx="2434012" cy="637875"/>
          </a:xfrm>
        </p:grpSpPr>
        <p:sp>
          <p:nvSpPr>
            <p:cNvPr id="96" name="Freeform 58"/>
            <p:cNvSpPr>
              <a:spLocks noEditPoints="1"/>
            </p:cNvSpPr>
            <p:nvPr/>
          </p:nvSpPr>
          <p:spPr bwMode="auto">
            <a:xfrm>
              <a:off x="6328987" y="3625459"/>
              <a:ext cx="300412" cy="302146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latin typeface="+mn-ea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6768635" y="3592653"/>
              <a:ext cx="1994364" cy="637875"/>
              <a:chOff x="1633525" y="2541587"/>
              <a:chExt cx="3246223" cy="90056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633527" y="2541587"/>
                <a:ext cx="3246221" cy="35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1050" b="1" dirty="0" smtClean="0">
                    <a:solidFill>
                      <a:schemeClr val="accent4"/>
                    </a:solidFill>
                    <a:latin typeface="+mn-ea"/>
                  </a:rPr>
                  <a:t>标题内容 </a:t>
                </a:r>
                <a:r>
                  <a:rPr lang="en-US" sz="1050" b="1" dirty="0" smtClean="0">
                    <a:solidFill>
                      <a:schemeClr val="accent4"/>
                    </a:solidFill>
                    <a:latin typeface="+mn-ea"/>
                  </a:rPr>
                  <a:t>3</a:t>
                </a:r>
                <a:endParaRPr lang="en-US" sz="1050" b="1" dirty="0">
                  <a:solidFill>
                    <a:schemeClr val="accent4"/>
                  </a:solidFill>
                  <a:latin typeface="+mn-ea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633525" y="2790363"/>
                <a:ext cx="3246223" cy="65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zh-CN" alt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09600" y="2038348"/>
            <a:ext cx="2971800" cy="651302"/>
            <a:chOff x="1633525" y="2541587"/>
            <a:chExt cx="3246224" cy="919519"/>
          </a:xfrm>
        </p:grpSpPr>
        <p:sp>
          <p:nvSpPr>
            <p:cNvPr id="98" name="TextBox 97"/>
            <p:cNvSpPr txBox="1"/>
            <p:nvPr/>
          </p:nvSpPr>
          <p:spPr>
            <a:xfrm>
              <a:off x="1633525" y="2541587"/>
              <a:ext cx="3246224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b="1" dirty="0" smtClean="0">
                  <a:solidFill>
                    <a:schemeClr val="accent3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accent3"/>
                  </a:solidFill>
                  <a:latin typeface="+mn-ea"/>
                </a:rPr>
                <a:t>1</a:t>
              </a:r>
              <a:endParaRPr lang="en-US" sz="1100" b="1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633525" y="2939677"/>
              <a:ext cx="3246222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9600" y="3790951"/>
            <a:ext cx="2971800" cy="640141"/>
            <a:chOff x="1633525" y="2541587"/>
            <a:chExt cx="3246225" cy="903760"/>
          </a:xfrm>
        </p:grpSpPr>
        <p:sp>
          <p:nvSpPr>
            <p:cNvPr id="101" name="TextBox 100"/>
            <p:cNvSpPr txBox="1"/>
            <p:nvPr/>
          </p:nvSpPr>
          <p:spPr>
            <a:xfrm>
              <a:off x="1633527" y="2541587"/>
              <a:ext cx="3246223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100" b="1" dirty="0" smtClean="0">
                  <a:solidFill>
                    <a:schemeClr val="accent5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accent5"/>
                  </a:solidFill>
                  <a:latin typeface="+mn-ea"/>
                </a:rPr>
                <a:t>2</a:t>
              </a:r>
              <a:endParaRPr lang="en-US" sz="1100" b="1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33525" y="2923919"/>
              <a:ext cx="3246223" cy="52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638800" y="1200148"/>
            <a:ext cx="2971800" cy="651302"/>
            <a:chOff x="1633525" y="2541587"/>
            <a:chExt cx="3246224" cy="919519"/>
          </a:xfrm>
        </p:grpSpPr>
        <p:sp>
          <p:nvSpPr>
            <p:cNvPr id="122" name="TextBox 121"/>
            <p:cNvSpPr txBox="1"/>
            <p:nvPr/>
          </p:nvSpPr>
          <p:spPr>
            <a:xfrm>
              <a:off x="1633525" y="2541587"/>
              <a:ext cx="3246224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accent2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accent2"/>
                  </a:solidFill>
                  <a:latin typeface="+mn-ea"/>
                </a:rPr>
                <a:t>1</a:t>
              </a:r>
              <a:endParaRPr lang="en-US" sz="110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633525" y="2939677"/>
              <a:ext cx="3246222" cy="5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638800" y="2963912"/>
            <a:ext cx="2971800" cy="640141"/>
            <a:chOff x="1633525" y="2541587"/>
            <a:chExt cx="3246225" cy="903760"/>
          </a:xfrm>
        </p:grpSpPr>
        <p:sp>
          <p:nvSpPr>
            <p:cNvPr id="125" name="TextBox 124"/>
            <p:cNvSpPr txBox="1"/>
            <p:nvPr/>
          </p:nvSpPr>
          <p:spPr>
            <a:xfrm>
              <a:off x="1633527" y="2541587"/>
              <a:ext cx="3246223" cy="3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accent4"/>
                  </a:solidFill>
                  <a:latin typeface="+mn-ea"/>
                </a:rPr>
                <a:t>标题内容 </a:t>
              </a:r>
              <a:r>
                <a:rPr lang="en-US" sz="1100" b="1" dirty="0" smtClean="0">
                  <a:solidFill>
                    <a:schemeClr val="accent4"/>
                  </a:solidFill>
                  <a:latin typeface="+mn-ea"/>
                </a:rPr>
                <a:t>2</a:t>
              </a:r>
              <a:endParaRPr lang="en-US" sz="11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633525" y="2923919"/>
              <a:ext cx="3246223" cy="52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44988" y="3814763"/>
            <a:ext cx="906463" cy="1042987"/>
            <a:chOff x="4344988" y="3814763"/>
            <a:chExt cx="906463" cy="1042987"/>
          </a:xfrm>
        </p:grpSpPr>
        <p:sp>
          <p:nvSpPr>
            <p:cNvPr id="6" name="Freeform 6"/>
            <p:cNvSpPr/>
            <p:nvPr/>
          </p:nvSpPr>
          <p:spPr bwMode="auto">
            <a:xfrm>
              <a:off x="4344988" y="381476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4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2 h 2413"/>
                <a:gd name="T12" fmla="*/ 1045 w 2090"/>
                <a:gd name="T13" fmla="*/ 2413 h 2413"/>
                <a:gd name="T14" fmla="*/ 522 w 2090"/>
                <a:gd name="T15" fmla="*/ 2112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4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4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2"/>
                  </a:lnTo>
                  <a:lnTo>
                    <a:pt x="1045" y="2413"/>
                  </a:lnTo>
                  <a:lnTo>
                    <a:pt x="522" y="2112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4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4608513" y="4146550"/>
              <a:ext cx="390525" cy="379412"/>
            </a:xfrm>
            <a:custGeom>
              <a:avLst/>
              <a:gdLst>
                <a:gd name="T0" fmla="*/ 740 w 902"/>
                <a:gd name="T1" fmla="*/ 370 h 879"/>
                <a:gd name="T2" fmla="*/ 671 w 902"/>
                <a:gd name="T3" fmla="*/ 207 h 879"/>
                <a:gd name="T4" fmla="*/ 554 w 902"/>
                <a:gd name="T5" fmla="*/ 90 h 879"/>
                <a:gd name="T6" fmla="*/ 767 w 902"/>
                <a:gd name="T7" fmla="*/ 110 h 879"/>
                <a:gd name="T8" fmla="*/ 787 w 902"/>
                <a:gd name="T9" fmla="*/ 324 h 879"/>
                <a:gd name="T10" fmla="*/ 197 w 902"/>
                <a:gd name="T11" fmla="*/ 682 h 879"/>
                <a:gd name="T12" fmla="*/ 121 w 902"/>
                <a:gd name="T13" fmla="*/ 536 h 879"/>
                <a:gd name="T14" fmla="*/ 330 w 902"/>
                <a:gd name="T15" fmla="*/ 548 h 879"/>
                <a:gd name="T16" fmla="*/ 345 w 902"/>
                <a:gd name="T17" fmla="*/ 760 h 879"/>
                <a:gd name="T18" fmla="*/ 243 w 902"/>
                <a:gd name="T19" fmla="*/ 787 h 879"/>
                <a:gd name="T20" fmla="*/ 96 w 902"/>
                <a:gd name="T21" fmla="*/ 825 h 879"/>
                <a:gd name="T22" fmla="*/ 58 w 902"/>
                <a:gd name="T23" fmla="*/ 768 h 879"/>
                <a:gd name="T24" fmla="*/ 178 w 902"/>
                <a:gd name="T25" fmla="*/ 701 h 879"/>
                <a:gd name="T26" fmla="*/ 114 w 902"/>
                <a:gd name="T27" fmla="*/ 821 h 879"/>
                <a:gd name="T28" fmla="*/ 288 w 902"/>
                <a:gd name="T29" fmla="*/ 455 h 879"/>
                <a:gd name="T30" fmla="*/ 420 w 902"/>
                <a:gd name="T31" fmla="*/ 225 h 879"/>
                <a:gd name="T32" fmla="*/ 288 w 902"/>
                <a:gd name="T33" fmla="*/ 455 h 879"/>
                <a:gd name="T34" fmla="*/ 406 w 902"/>
                <a:gd name="T35" fmla="*/ 557 h 879"/>
                <a:gd name="T36" fmla="*/ 314 w 902"/>
                <a:gd name="T37" fmla="*/ 468 h 879"/>
                <a:gd name="T38" fmla="*/ 632 w 902"/>
                <a:gd name="T39" fmla="*/ 246 h 879"/>
                <a:gd name="T40" fmla="*/ 406 w 902"/>
                <a:gd name="T41" fmla="*/ 557 h 879"/>
                <a:gd name="T42" fmla="*/ 439 w 902"/>
                <a:gd name="T43" fmla="*/ 654 h 879"/>
                <a:gd name="T44" fmla="*/ 678 w 902"/>
                <a:gd name="T45" fmla="*/ 322 h 879"/>
                <a:gd name="T46" fmla="*/ 651 w 902"/>
                <a:gd name="T47" fmla="*/ 460 h 879"/>
                <a:gd name="T48" fmla="*/ 439 w 902"/>
                <a:gd name="T49" fmla="*/ 674 h 879"/>
                <a:gd name="T50" fmla="*/ 806 w 902"/>
                <a:gd name="T51" fmla="*/ 71 h 879"/>
                <a:gd name="T52" fmla="*/ 515 w 902"/>
                <a:gd name="T53" fmla="*/ 52 h 879"/>
                <a:gd name="T54" fmla="*/ 380 w 902"/>
                <a:gd name="T55" fmla="*/ 187 h 879"/>
                <a:gd name="T56" fmla="*/ 380 w 902"/>
                <a:gd name="T57" fmla="*/ 188 h 879"/>
                <a:gd name="T58" fmla="*/ 69 w 902"/>
                <a:gd name="T59" fmla="*/ 521 h 879"/>
                <a:gd name="T60" fmla="*/ 0 w 902"/>
                <a:gd name="T61" fmla="*/ 783 h 879"/>
                <a:gd name="T62" fmla="*/ 128 w 902"/>
                <a:gd name="T63" fmla="*/ 874 h 879"/>
                <a:gd name="T64" fmla="*/ 407 w 902"/>
                <a:gd name="T65" fmla="*/ 785 h 879"/>
                <a:gd name="T66" fmla="*/ 806 w 902"/>
                <a:gd name="T67" fmla="*/ 71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2" h="879">
                  <a:moveTo>
                    <a:pt x="787" y="324"/>
                  </a:moveTo>
                  <a:lnTo>
                    <a:pt x="740" y="370"/>
                  </a:lnTo>
                  <a:cubicBezTo>
                    <a:pt x="740" y="364"/>
                    <a:pt x="741" y="358"/>
                    <a:pt x="741" y="352"/>
                  </a:cubicBezTo>
                  <a:cubicBezTo>
                    <a:pt x="736" y="298"/>
                    <a:pt x="711" y="247"/>
                    <a:pt x="671" y="207"/>
                  </a:cubicBezTo>
                  <a:cubicBezTo>
                    <a:pt x="627" y="162"/>
                    <a:pt x="567" y="137"/>
                    <a:pt x="508" y="136"/>
                  </a:cubicBezTo>
                  <a:lnTo>
                    <a:pt x="554" y="90"/>
                  </a:lnTo>
                  <a:cubicBezTo>
                    <a:pt x="577" y="68"/>
                    <a:pt x="608" y="55"/>
                    <a:pt x="643" y="55"/>
                  </a:cubicBezTo>
                  <a:cubicBezTo>
                    <a:pt x="687" y="55"/>
                    <a:pt x="733" y="75"/>
                    <a:pt x="767" y="110"/>
                  </a:cubicBezTo>
                  <a:cubicBezTo>
                    <a:pt x="800" y="143"/>
                    <a:pt x="820" y="183"/>
                    <a:pt x="822" y="224"/>
                  </a:cubicBezTo>
                  <a:cubicBezTo>
                    <a:pt x="825" y="263"/>
                    <a:pt x="812" y="298"/>
                    <a:pt x="787" y="324"/>
                  </a:cubicBezTo>
                  <a:close/>
                  <a:moveTo>
                    <a:pt x="243" y="787"/>
                  </a:moveTo>
                  <a:cubicBezTo>
                    <a:pt x="242" y="750"/>
                    <a:pt x="228" y="712"/>
                    <a:pt x="197" y="682"/>
                  </a:cubicBezTo>
                  <a:cubicBezTo>
                    <a:pt x="169" y="653"/>
                    <a:pt x="132" y="636"/>
                    <a:pt x="94" y="635"/>
                  </a:cubicBezTo>
                  <a:lnTo>
                    <a:pt x="121" y="536"/>
                  </a:lnTo>
                  <a:cubicBezTo>
                    <a:pt x="123" y="529"/>
                    <a:pt x="127" y="523"/>
                    <a:pt x="132" y="517"/>
                  </a:cubicBezTo>
                  <a:cubicBezTo>
                    <a:pt x="187" y="477"/>
                    <a:pt x="272" y="489"/>
                    <a:pt x="330" y="548"/>
                  </a:cubicBezTo>
                  <a:cubicBezTo>
                    <a:pt x="393" y="610"/>
                    <a:pt x="402" y="702"/>
                    <a:pt x="354" y="756"/>
                  </a:cubicBezTo>
                  <a:cubicBezTo>
                    <a:pt x="351" y="758"/>
                    <a:pt x="348" y="759"/>
                    <a:pt x="345" y="760"/>
                  </a:cubicBezTo>
                  <a:cubicBezTo>
                    <a:pt x="345" y="760"/>
                    <a:pt x="243" y="787"/>
                    <a:pt x="243" y="787"/>
                  </a:cubicBezTo>
                  <a:close/>
                  <a:moveTo>
                    <a:pt x="243" y="787"/>
                  </a:moveTo>
                  <a:close/>
                  <a:moveTo>
                    <a:pt x="114" y="821"/>
                  </a:moveTo>
                  <a:cubicBezTo>
                    <a:pt x="111" y="822"/>
                    <a:pt x="102" y="824"/>
                    <a:pt x="96" y="825"/>
                  </a:cubicBezTo>
                  <a:cubicBezTo>
                    <a:pt x="73" y="824"/>
                    <a:pt x="55" y="806"/>
                    <a:pt x="55" y="783"/>
                  </a:cubicBezTo>
                  <a:cubicBezTo>
                    <a:pt x="55" y="778"/>
                    <a:pt x="57" y="771"/>
                    <a:pt x="58" y="768"/>
                  </a:cubicBezTo>
                  <a:lnTo>
                    <a:pt x="86" y="663"/>
                  </a:lnTo>
                  <a:cubicBezTo>
                    <a:pt x="118" y="662"/>
                    <a:pt x="151" y="674"/>
                    <a:pt x="178" y="701"/>
                  </a:cubicBezTo>
                  <a:cubicBezTo>
                    <a:pt x="205" y="728"/>
                    <a:pt x="217" y="762"/>
                    <a:pt x="216" y="794"/>
                  </a:cubicBezTo>
                  <a:cubicBezTo>
                    <a:pt x="216" y="794"/>
                    <a:pt x="114" y="821"/>
                    <a:pt x="114" y="821"/>
                  </a:cubicBezTo>
                  <a:close/>
                  <a:moveTo>
                    <a:pt x="114" y="821"/>
                  </a:moveTo>
                  <a:close/>
                  <a:moveTo>
                    <a:pt x="288" y="455"/>
                  </a:moveTo>
                  <a:cubicBezTo>
                    <a:pt x="262" y="445"/>
                    <a:pt x="235" y="439"/>
                    <a:pt x="209" y="439"/>
                  </a:cubicBezTo>
                  <a:lnTo>
                    <a:pt x="420" y="225"/>
                  </a:lnTo>
                  <a:cubicBezTo>
                    <a:pt x="452" y="194"/>
                    <a:pt x="499" y="185"/>
                    <a:pt x="546" y="196"/>
                  </a:cubicBezTo>
                  <a:cubicBezTo>
                    <a:pt x="546" y="196"/>
                    <a:pt x="288" y="455"/>
                    <a:pt x="288" y="455"/>
                  </a:cubicBezTo>
                  <a:close/>
                  <a:moveTo>
                    <a:pt x="288" y="455"/>
                  </a:moveTo>
                  <a:close/>
                  <a:moveTo>
                    <a:pt x="406" y="557"/>
                  </a:moveTo>
                  <a:cubicBezTo>
                    <a:pt x="395" y="540"/>
                    <a:pt x="384" y="524"/>
                    <a:pt x="369" y="509"/>
                  </a:cubicBezTo>
                  <a:cubicBezTo>
                    <a:pt x="352" y="492"/>
                    <a:pt x="333" y="479"/>
                    <a:pt x="314" y="468"/>
                  </a:cubicBezTo>
                  <a:lnTo>
                    <a:pt x="575" y="206"/>
                  </a:lnTo>
                  <a:cubicBezTo>
                    <a:pt x="595" y="215"/>
                    <a:pt x="615" y="228"/>
                    <a:pt x="632" y="246"/>
                  </a:cubicBezTo>
                  <a:cubicBezTo>
                    <a:pt x="647" y="260"/>
                    <a:pt x="659" y="277"/>
                    <a:pt x="667" y="295"/>
                  </a:cubicBezTo>
                  <a:cubicBezTo>
                    <a:pt x="667" y="295"/>
                    <a:pt x="406" y="557"/>
                    <a:pt x="406" y="557"/>
                  </a:cubicBezTo>
                  <a:close/>
                  <a:moveTo>
                    <a:pt x="406" y="557"/>
                  </a:moveTo>
                  <a:close/>
                  <a:moveTo>
                    <a:pt x="439" y="654"/>
                  </a:moveTo>
                  <a:cubicBezTo>
                    <a:pt x="437" y="629"/>
                    <a:pt x="430" y="605"/>
                    <a:pt x="419" y="582"/>
                  </a:cubicBezTo>
                  <a:lnTo>
                    <a:pt x="678" y="322"/>
                  </a:lnTo>
                  <a:cubicBezTo>
                    <a:pt x="695" y="372"/>
                    <a:pt x="687" y="425"/>
                    <a:pt x="652" y="460"/>
                  </a:cubicBezTo>
                  <a:cubicBezTo>
                    <a:pt x="652" y="460"/>
                    <a:pt x="651" y="460"/>
                    <a:pt x="651" y="460"/>
                  </a:cubicBezTo>
                  <a:lnTo>
                    <a:pt x="652" y="460"/>
                  </a:lnTo>
                  <a:lnTo>
                    <a:pt x="439" y="674"/>
                  </a:lnTo>
                  <a:cubicBezTo>
                    <a:pt x="439" y="668"/>
                    <a:pt x="440" y="661"/>
                    <a:pt x="439" y="654"/>
                  </a:cubicBezTo>
                  <a:close/>
                  <a:moveTo>
                    <a:pt x="806" y="71"/>
                  </a:moveTo>
                  <a:cubicBezTo>
                    <a:pt x="761" y="26"/>
                    <a:pt x="701" y="0"/>
                    <a:pt x="643" y="0"/>
                  </a:cubicBezTo>
                  <a:cubicBezTo>
                    <a:pt x="593" y="0"/>
                    <a:pt x="548" y="18"/>
                    <a:pt x="515" y="52"/>
                  </a:cubicBezTo>
                  <a:lnTo>
                    <a:pt x="381" y="187"/>
                  </a:lnTo>
                  <a:cubicBezTo>
                    <a:pt x="381" y="187"/>
                    <a:pt x="381" y="187"/>
                    <a:pt x="380" y="187"/>
                  </a:cubicBezTo>
                  <a:cubicBezTo>
                    <a:pt x="380" y="188"/>
                    <a:pt x="380" y="188"/>
                    <a:pt x="380" y="188"/>
                  </a:cubicBezTo>
                  <a:lnTo>
                    <a:pt x="380" y="188"/>
                  </a:lnTo>
                  <a:lnTo>
                    <a:pt x="97" y="474"/>
                  </a:lnTo>
                  <a:cubicBezTo>
                    <a:pt x="83" y="487"/>
                    <a:pt x="74" y="503"/>
                    <a:pt x="69" y="521"/>
                  </a:cubicBezTo>
                  <a:lnTo>
                    <a:pt x="4" y="755"/>
                  </a:lnTo>
                  <a:cubicBezTo>
                    <a:pt x="4" y="755"/>
                    <a:pt x="0" y="774"/>
                    <a:pt x="0" y="783"/>
                  </a:cubicBezTo>
                  <a:cubicBezTo>
                    <a:pt x="0" y="836"/>
                    <a:pt x="43" y="879"/>
                    <a:pt x="96" y="879"/>
                  </a:cubicBezTo>
                  <a:cubicBezTo>
                    <a:pt x="107" y="879"/>
                    <a:pt x="127" y="875"/>
                    <a:pt x="128" y="874"/>
                  </a:cubicBezTo>
                  <a:lnTo>
                    <a:pt x="360" y="813"/>
                  </a:lnTo>
                  <a:cubicBezTo>
                    <a:pt x="378" y="808"/>
                    <a:pt x="394" y="798"/>
                    <a:pt x="407" y="785"/>
                  </a:cubicBezTo>
                  <a:lnTo>
                    <a:pt x="826" y="362"/>
                  </a:lnTo>
                  <a:cubicBezTo>
                    <a:pt x="902" y="286"/>
                    <a:pt x="893" y="158"/>
                    <a:pt x="806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92550" y="2944813"/>
            <a:ext cx="906463" cy="1042987"/>
            <a:chOff x="3892550" y="2944813"/>
            <a:chExt cx="906463" cy="1042987"/>
          </a:xfrm>
        </p:grpSpPr>
        <p:sp>
          <p:nvSpPr>
            <p:cNvPr id="5" name="Freeform 5"/>
            <p:cNvSpPr/>
            <p:nvPr/>
          </p:nvSpPr>
          <p:spPr bwMode="auto">
            <a:xfrm>
              <a:off x="3892550" y="294481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4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2 h 2413"/>
                <a:gd name="T12" fmla="*/ 1045 w 2090"/>
                <a:gd name="T13" fmla="*/ 2413 h 2413"/>
                <a:gd name="T14" fmla="*/ 522 w 2090"/>
                <a:gd name="T15" fmla="*/ 2112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4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4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2"/>
                  </a:lnTo>
                  <a:lnTo>
                    <a:pt x="1045" y="2413"/>
                  </a:lnTo>
                  <a:lnTo>
                    <a:pt x="522" y="2112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4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214813" y="3276600"/>
              <a:ext cx="261938" cy="379412"/>
            </a:xfrm>
            <a:custGeom>
              <a:avLst/>
              <a:gdLst>
                <a:gd name="T0" fmla="*/ 430 w 603"/>
                <a:gd name="T1" fmla="*/ 577 h 879"/>
                <a:gd name="T2" fmla="*/ 174 w 603"/>
                <a:gd name="T3" fmla="*/ 577 h 879"/>
                <a:gd name="T4" fmla="*/ 128 w 603"/>
                <a:gd name="T5" fmla="*/ 489 h 879"/>
                <a:gd name="T6" fmla="*/ 55 w 603"/>
                <a:gd name="T7" fmla="*/ 302 h 879"/>
                <a:gd name="T8" fmla="*/ 302 w 603"/>
                <a:gd name="T9" fmla="*/ 55 h 879"/>
                <a:gd name="T10" fmla="*/ 549 w 603"/>
                <a:gd name="T11" fmla="*/ 302 h 879"/>
                <a:gd name="T12" fmla="*/ 476 w 603"/>
                <a:gd name="T13" fmla="*/ 489 h 879"/>
                <a:gd name="T14" fmla="*/ 430 w 603"/>
                <a:gd name="T15" fmla="*/ 577 h 879"/>
                <a:gd name="T16" fmla="*/ 301 w 603"/>
                <a:gd name="T17" fmla="*/ 138 h 879"/>
                <a:gd name="T18" fmla="*/ 137 w 603"/>
                <a:gd name="T19" fmla="*/ 303 h 879"/>
                <a:gd name="T20" fmla="*/ 151 w 603"/>
                <a:gd name="T21" fmla="*/ 317 h 879"/>
                <a:gd name="T22" fmla="*/ 164 w 603"/>
                <a:gd name="T23" fmla="*/ 303 h 879"/>
                <a:gd name="T24" fmla="*/ 301 w 603"/>
                <a:gd name="T25" fmla="*/ 166 h 879"/>
                <a:gd name="T26" fmla="*/ 315 w 603"/>
                <a:gd name="T27" fmla="*/ 152 h 879"/>
                <a:gd name="T28" fmla="*/ 301 w 603"/>
                <a:gd name="T29" fmla="*/ 138 h 879"/>
                <a:gd name="T30" fmla="*/ 302 w 603"/>
                <a:gd name="T31" fmla="*/ 825 h 879"/>
                <a:gd name="T32" fmla="*/ 247 w 603"/>
                <a:gd name="T33" fmla="*/ 790 h 879"/>
                <a:gd name="T34" fmla="*/ 363 w 603"/>
                <a:gd name="T35" fmla="*/ 776 h 879"/>
                <a:gd name="T36" fmla="*/ 302 w 603"/>
                <a:gd name="T37" fmla="*/ 825 h 879"/>
                <a:gd name="T38" fmla="*/ 212 w 603"/>
                <a:gd name="T39" fmla="*/ 684 h 879"/>
                <a:gd name="T40" fmla="*/ 195 w 603"/>
                <a:gd name="T41" fmla="*/ 632 h 879"/>
                <a:gd name="T42" fmla="*/ 408 w 603"/>
                <a:gd name="T43" fmla="*/ 632 h 879"/>
                <a:gd name="T44" fmla="*/ 399 w 603"/>
                <a:gd name="T45" fmla="*/ 661 h 879"/>
                <a:gd name="T46" fmla="*/ 212 w 603"/>
                <a:gd name="T47" fmla="*/ 684 h 879"/>
                <a:gd name="T48" fmla="*/ 373 w 603"/>
                <a:gd name="T49" fmla="*/ 747 h 879"/>
                <a:gd name="T50" fmla="*/ 237 w 603"/>
                <a:gd name="T51" fmla="*/ 764 h 879"/>
                <a:gd name="T52" fmla="*/ 221 w 603"/>
                <a:gd name="T53" fmla="*/ 712 h 879"/>
                <a:gd name="T54" fmla="*/ 220 w 603"/>
                <a:gd name="T55" fmla="*/ 711 h 879"/>
                <a:gd name="T56" fmla="*/ 390 w 603"/>
                <a:gd name="T57" fmla="*/ 690 h 879"/>
                <a:gd name="T58" fmla="*/ 383 w 603"/>
                <a:gd name="T59" fmla="*/ 714 h 879"/>
                <a:gd name="T60" fmla="*/ 373 w 603"/>
                <a:gd name="T61" fmla="*/ 747 h 879"/>
                <a:gd name="T62" fmla="*/ 302 w 603"/>
                <a:gd name="T63" fmla="*/ 0 h 879"/>
                <a:gd name="T64" fmla="*/ 0 w 603"/>
                <a:gd name="T65" fmla="*/ 302 h 879"/>
                <a:gd name="T66" fmla="*/ 138 w 603"/>
                <a:gd name="T67" fmla="*/ 634 h 879"/>
                <a:gd name="T68" fmla="*/ 302 w 603"/>
                <a:gd name="T69" fmla="*/ 879 h 879"/>
                <a:gd name="T70" fmla="*/ 466 w 603"/>
                <a:gd name="T71" fmla="*/ 635 h 879"/>
                <a:gd name="T72" fmla="*/ 603 w 603"/>
                <a:gd name="T73" fmla="*/ 302 h 879"/>
                <a:gd name="T74" fmla="*/ 302 w 603"/>
                <a:gd name="T75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3" h="879">
                  <a:moveTo>
                    <a:pt x="430" y="577"/>
                  </a:moveTo>
                  <a:lnTo>
                    <a:pt x="174" y="577"/>
                  </a:lnTo>
                  <a:cubicBezTo>
                    <a:pt x="160" y="548"/>
                    <a:pt x="144" y="518"/>
                    <a:pt x="128" y="489"/>
                  </a:cubicBezTo>
                  <a:cubicBezTo>
                    <a:pt x="92" y="425"/>
                    <a:pt x="55" y="358"/>
                    <a:pt x="55" y="302"/>
                  </a:cubicBezTo>
                  <a:cubicBezTo>
                    <a:pt x="55" y="166"/>
                    <a:pt x="166" y="55"/>
                    <a:pt x="302" y="55"/>
                  </a:cubicBezTo>
                  <a:cubicBezTo>
                    <a:pt x="438" y="55"/>
                    <a:pt x="549" y="166"/>
                    <a:pt x="549" y="302"/>
                  </a:cubicBezTo>
                  <a:cubicBezTo>
                    <a:pt x="549" y="358"/>
                    <a:pt x="512" y="425"/>
                    <a:pt x="476" y="489"/>
                  </a:cubicBezTo>
                  <a:cubicBezTo>
                    <a:pt x="460" y="518"/>
                    <a:pt x="443" y="548"/>
                    <a:pt x="430" y="577"/>
                  </a:cubicBezTo>
                  <a:close/>
                  <a:moveTo>
                    <a:pt x="301" y="138"/>
                  </a:moveTo>
                  <a:cubicBezTo>
                    <a:pt x="211" y="138"/>
                    <a:pt x="137" y="212"/>
                    <a:pt x="137" y="303"/>
                  </a:cubicBezTo>
                  <a:cubicBezTo>
                    <a:pt x="137" y="310"/>
                    <a:pt x="143" y="317"/>
                    <a:pt x="151" y="317"/>
                  </a:cubicBezTo>
                  <a:cubicBezTo>
                    <a:pt x="158" y="317"/>
                    <a:pt x="164" y="310"/>
                    <a:pt x="164" y="303"/>
                  </a:cubicBezTo>
                  <a:cubicBezTo>
                    <a:pt x="164" y="227"/>
                    <a:pt x="226" y="166"/>
                    <a:pt x="301" y="166"/>
                  </a:cubicBezTo>
                  <a:cubicBezTo>
                    <a:pt x="309" y="166"/>
                    <a:pt x="315" y="160"/>
                    <a:pt x="315" y="152"/>
                  </a:cubicBezTo>
                  <a:cubicBezTo>
                    <a:pt x="315" y="144"/>
                    <a:pt x="309" y="138"/>
                    <a:pt x="301" y="138"/>
                  </a:cubicBezTo>
                  <a:close/>
                  <a:moveTo>
                    <a:pt x="302" y="825"/>
                  </a:moveTo>
                  <a:cubicBezTo>
                    <a:pt x="274" y="825"/>
                    <a:pt x="261" y="821"/>
                    <a:pt x="247" y="790"/>
                  </a:cubicBezTo>
                  <a:lnTo>
                    <a:pt x="363" y="776"/>
                  </a:lnTo>
                  <a:cubicBezTo>
                    <a:pt x="347" y="821"/>
                    <a:pt x="334" y="825"/>
                    <a:pt x="302" y="825"/>
                  </a:cubicBezTo>
                  <a:close/>
                  <a:moveTo>
                    <a:pt x="212" y="684"/>
                  </a:moveTo>
                  <a:cubicBezTo>
                    <a:pt x="207" y="668"/>
                    <a:pt x="202" y="651"/>
                    <a:pt x="195" y="632"/>
                  </a:cubicBezTo>
                  <a:lnTo>
                    <a:pt x="408" y="632"/>
                  </a:lnTo>
                  <a:cubicBezTo>
                    <a:pt x="405" y="642"/>
                    <a:pt x="402" y="652"/>
                    <a:pt x="399" y="661"/>
                  </a:cubicBezTo>
                  <a:cubicBezTo>
                    <a:pt x="399" y="661"/>
                    <a:pt x="212" y="684"/>
                    <a:pt x="212" y="684"/>
                  </a:cubicBezTo>
                  <a:close/>
                  <a:moveTo>
                    <a:pt x="373" y="747"/>
                  </a:moveTo>
                  <a:lnTo>
                    <a:pt x="237" y="764"/>
                  </a:lnTo>
                  <a:cubicBezTo>
                    <a:pt x="232" y="750"/>
                    <a:pt x="227" y="733"/>
                    <a:pt x="221" y="712"/>
                  </a:cubicBezTo>
                  <a:cubicBezTo>
                    <a:pt x="220" y="712"/>
                    <a:pt x="220" y="711"/>
                    <a:pt x="220" y="711"/>
                  </a:cubicBezTo>
                  <a:lnTo>
                    <a:pt x="390" y="690"/>
                  </a:lnTo>
                  <a:cubicBezTo>
                    <a:pt x="387" y="698"/>
                    <a:pt x="385" y="707"/>
                    <a:pt x="383" y="714"/>
                  </a:cubicBezTo>
                  <a:cubicBezTo>
                    <a:pt x="379" y="726"/>
                    <a:pt x="376" y="737"/>
                    <a:pt x="373" y="747"/>
                  </a:cubicBezTo>
                  <a:close/>
                  <a:moveTo>
                    <a:pt x="302" y="0"/>
                  </a:moveTo>
                  <a:cubicBezTo>
                    <a:pt x="135" y="0"/>
                    <a:pt x="0" y="136"/>
                    <a:pt x="0" y="302"/>
                  </a:cubicBezTo>
                  <a:cubicBezTo>
                    <a:pt x="0" y="413"/>
                    <a:pt x="101" y="531"/>
                    <a:pt x="138" y="634"/>
                  </a:cubicBezTo>
                  <a:cubicBezTo>
                    <a:pt x="193" y="787"/>
                    <a:pt x="187" y="879"/>
                    <a:pt x="302" y="879"/>
                  </a:cubicBezTo>
                  <a:cubicBezTo>
                    <a:pt x="419" y="879"/>
                    <a:pt x="410" y="788"/>
                    <a:pt x="466" y="635"/>
                  </a:cubicBezTo>
                  <a:cubicBezTo>
                    <a:pt x="503" y="531"/>
                    <a:pt x="603" y="412"/>
                    <a:pt x="603" y="302"/>
                  </a:cubicBezTo>
                  <a:cubicBezTo>
                    <a:pt x="603" y="136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44988" y="2062163"/>
            <a:ext cx="906463" cy="1042987"/>
            <a:chOff x="4344988" y="2062163"/>
            <a:chExt cx="906463" cy="1042987"/>
          </a:xfrm>
        </p:grpSpPr>
        <p:sp>
          <p:nvSpPr>
            <p:cNvPr id="7" name="Freeform 7"/>
            <p:cNvSpPr/>
            <p:nvPr/>
          </p:nvSpPr>
          <p:spPr bwMode="auto">
            <a:xfrm>
              <a:off x="4344988" y="206216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3 h 2413"/>
                <a:gd name="T6" fmla="*/ 2090 w 2090"/>
                <a:gd name="T7" fmla="*/ 1206 h 2413"/>
                <a:gd name="T8" fmla="*/ 2090 w 2090"/>
                <a:gd name="T9" fmla="*/ 1810 h 2413"/>
                <a:gd name="T10" fmla="*/ 1567 w 2090"/>
                <a:gd name="T11" fmla="*/ 2111 h 2413"/>
                <a:gd name="T12" fmla="*/ 1045 w 2090"/>
                <a:gd name="T13" fmla="*/ 2413 h 2413"/>
                <a:gd name="T14" fmla="*/ 522 w 2090"/>
                <a:gd name="T15" fmla="*/ 2111 h 2413"/>
                <a:gd name="T16" fmla="*/ 0 w 2090"/>
                <a:gd name="T17" fmla="*/ 1810 h 2413"/>
                <a:gd name="T18" fmla="*/ 0 w 2090"/>
                <a:gd name="T19" fmla="*/ 1206 h 2413"/>
                <a:gd name="T20" fmla="*/ 0 w 2090"/>
                <a:gd name="T21" fmla="*/ 603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3"/>
                  </a:lnTo>
                  <a:lnTo>
                    <a:pt x="2090" y="1206"/>
                  </a:lnTo>
                  <a:lnTo>
                    <a:pt x="2090" y="1810"/>
                  </a:lnTo>
                  <a:lnTo>
                    <a:pt x="1567" y="2111"/>
                  </a:lnTo>
                  <a:lnTo>
                    <a:pt x="1045" y="2413"/>
                  </a:lnTo>
                  <a:lnTo>
                    <a:pt x="522" y="2111"/>
                  </a:lnTo>
                  <a:lnTo>
                    <a:pt x="0" y="1810"/>
                  </a:lnTo>
                  <a:lnTo>
                    <a:pt x="0" y="1206"/>
                  </a:lnTo>
                  <a:lnTo>
                    <a:pt x="0" y="603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4608513" y="2393950"/>
              <a:ext cx="381000" cy="379412"/>
            </a:xfrm>
            <a:custGeom>
              <a:avLst/>
              <a:gdLst>
                <a:gd name="T0" fmla="*/ 605 w 879"/>
                <a:gd name="T1" fmla="*/ 493 h 877"/>
                <a:gd name="T2" fmla="*/ 494 w 879"/>
                <a:gd name="T3" fmla="*/ 462 h 877"/>
                <a:gd name="T4" fmla="*/ 484 w 879"/>
                <a:gd name="T5" fmla="*/ 472 h 877"/>
                <a:gd name="T6" fmla="*/ 453 w 879"/>
                <a:gd name="T7" fmla="*/ 502 h 877"/>
                <a:gd name="T8" fmla="*/ 401 w 879"/>
                <a:gd name="T9" fmla="*/ 555 h 877"/>
                <a:gd name="T10" fmla="*/ 385 w 879"/>
                <a:gd name="T11" fmla="*/ 594 h 877"/>
                <a:gd name="T12" fmla="*/ 385 w 879"/>
                <a:gd name="T13" fmla="*/ 658 h 877"/>
                <a:gd name="T14" fmla="*/ 330 w 879"/>
                <a:gd name="T15" fmla="*/ 658 h 877"/>
                <a:gd name="T16" fmla="*/ 275 w 879"/>
                <a:gd name="T17" fmla="*/ 713 h 877"/>
                <a:gd name="T18" fmla="*/ 275 w 879"/>
                <a:gd name="T19" fmla="*/ 767 h 877"/>
                <a:gd name="T20" fmla="*/ 210 w 879"/>
                <a:gd name="T21" fmla="*/ 767 h 877"/>
                <a:gd name="T22" fmla="*/ 172 w 879"/>
                <a:gd name="T23" fmla="*/ 784 h 877"/>
                <a:gd name="T24" fmla="*/ 133 w 879"/>
                <a:gd name="T25" fmla="*/ 823 h 877"/>
                <a:gd name="T26" fmla="*/ 55 w 879"/>
                <a:gd name="T27" fmla="*/ 822 h 877"/>
                <a:gd name="T28" fmla="*/ 55 w 879"/>
                <a:gd name="T29" fmla="*/ 744 h 877"/>
                <a:gd name="T30" fmla="*/ 376 w 879"/>
                <a:gd name="T31" fmla="*/ 425 h 877"/>
                <a:gd name="T32" fmla="*/ 376 w 879"/>
                <a:gd name="T33" fmla="*/ 425 h 877"/>
                <a:gd name="T34" fmla="*/ 416 w 879"/>
                <a:gd name="T35" fmla="*/ 385 h 877"/>
                <a:gd name="T36" fmla="*/ 385 w 879"/>
                <a:gd name="T37" fmla="*/ 274 h 877"/>
                <a:gd name="T38" fmla="*/ 605 w 879"/>
                <a:gd name="T39" fmla="*/ 54 h 877"/>
                <a:gd name="T40" fmla="*/ 825 w 879"/>
                <a:gd name="T41" fmla="*/ 274 h 877"/>
                <a:gd name="T42" fmla="*/ 605 w 879"/>
                <a:gd name="T43" fmla="*/ 493 h 877"/>
                <a:gd name="T44" fmla="*/ 681 w 879"/>
                <a:gd name="T45" fmla="*/ 301 h 877"/>
                <a:gd name="T46" fmla="*/ 577 w 879"/>
                <a:gd name="T47" fmla="*/ 197 h 877"/>
                <a:gd name="T48" fmla="*/ 636 w 879"/>
                <a:gd name="T49" fmla="*/ 136 h 877"/>
                <a:gd name="T50" fmla="*/ 741 w 879"/>
                <a:gd name="T51" fmla="*/ 241 h 877"/>
                <a:gd name="T52" fmla="*/ 681 w 879"/>
                <a:gd name="T53" fmla="*/ 301 h 877"/>
                <a:gd name="T54" fmla="*/ 764 w 879"/>
                <a:gd name="T55" fmla="*/ 225 h 877"/>
                <a:gd name="T56" fmla="*/ 652 w 879"/>
                <a:gd name="T57" fmla="*/ 114 h 877"/>
                <a:gd name="T58" fmla="*/ 628 w 879"/>
                <a:gd name="T59" fmla="*/ 111 h 877"/>
                <a:gd name="T60" fmla="*/ 551 w 879"/>
                <a:gd name="T61" fmla="*/ 188 h 877"/>
                <a:gd name="T62" fmla="*/ 549 w 879"/>
                <a:gd name="T63" fmla="*/ 196 h 877"/>
                <a:gd name="T64" fmla="*/ 554 w 879"/>
                <a:gd name="T65" fmla="*/ 212 h 877"/>
                <a:gd name="T66" fmla="*/ 665 w 879"/>
                <a:gd name="T67" fmla="*/ 323 h 877"/>
                <a:gd name="T68" fmla="*/ 689 w 879"/>
                <a:gd name="T69" fmla="*/ 327 h 877"/>
                <a:gd name="T70" fmla="*/ 767 w 879"/>
                <a:gd name="T71" fmla="*/ 249 h 877"/>
                <a:gd name="T72" fmla="*/ 768 w 879"/>
                <a:gd name="T73" fmla="*/ 240 h 877"/>
                <a:gd name="T74" fmla="*/ 764 w 879"/>
                <a:gd name="T75" fmla="*/ 225 h 877"/>
                <a:gd name="T76" fmla="*/ 605 w 879"/>
                <a:gd name="T77" fmla="*/ 0 h 877"/>
                <a:gd name="T78" fmla="*/ 330 w 879"/>
                <a:gd name="T79" fmla="*/ 274 h 877"/>
                <a:gd name="T80" fmla="*/ 350 w 879"/>
                <a:gd name="T81" fmla="*/ 373 h 877"/>
                <a:gd name="T82" fmla="*/ 16 w 879"/>
                <a:gd name="T83" fmla="*/ 706 h 877"/>
                <a:gd name="T84" fmla="*/ 0 w 879"/>
                <a:gd name="T85" fmla="*/ 740 h 877"/>
                <a:gd name="T86" fmla="*/ 0 w 879"/>
                <a:gd name="T87" fmla="*/ 822 h 877"/>
                <a:gd name="T88" fmla="*/ 55 w 879"/>
                <a:gd name="T89" fmla="*/ 877 h 877"/>
                <a:gd name="T90" fmla="*/ 137 w 879"/>
                <a:gd name="T91" fmla="*/ 877 h 877"/>
                <a:gd name="T92" fmla="*/ 171 w 879"/>
                <a:gd name="T93" fmla="*/ 862 h 877"/>
                <a:gd name="T94" fmla="*/ 210 w 879"/>
                <a:gd name="T95" fmla="*/ 822 h 877"/>
                <a:gd name="T96" fmla="*/ 275 w 879"/>
                <a:gd name="T97" fmla="*/ 822 h 877"/>
                <a:gd name="T98" fmla="*/ 330 w 879"/>
                <a:gd name="T99" fmla="*/ 767 h 877"/>
                <a:gd name="T100" fmla="*/ 330 w 879"/>
                <a:gd name="T101" fmla="*/ 713 h 877"/>
                <a:gd name="T102" fmla="*/ 385 w 879"/>
                <a:gd name="T103" fmla="*/ 713 h 877"/>
                <a:gd name="T104" fmla="*/ 440 w 879"/>
                <a:gd name="T105" fmla="*/ 658 h 877"/>
                <a:gd name="T106" fmla="*/ 440 w 879"/>
                <a:gd name="T107" fmla="*/ 594 h 877"/>
                <a:gd name="T108" fmla="*/ 505 w 879"/>
                <a:gd name="T109" fmla="*/ 528 h 877"/>
                <a:gd name="T110" fmla="*/ 605 w 879"/>
                <a:gd name="T111" fmla="*/ 548 h 877"/>
                <a:gd name="T112" fmla="*/ 879 w 879"/>
                <a:gd name="T113" fmla="*/ 274 h 877"/>
                <a:gd name="T114" fmla="*/ 605 w 879"/>
                <a:gd name="T115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9" h="877">
                  <a:moveTo>
                    <a:pt x="605" y="493"/>
                  </a:moveTo>
                  <a:cubicBezTo>
                    <a:pt x="564" y="493"/>
                    <a:pt x="526" y="481"/>
                    <a:pt x="494" y="462"/>
                  </a:cubicBezTo>
                  <a:lnTo>
                    <a:pt x="484" y="472"/>
                  </a:lnTo>
                  <a:lnTo>
                    <a:pt x="453" y="502"/>
                  </a:lnTo>
                  <a:lnTo>
                    <a:pt x="401" y="555"/>
                  </a:lnTo>
                  <a:cubicBezTo>
                    <a:pt x="391" y="565"/>
                    <a:pt x="385" y="579"/>
                    <a:pt x="385" y="594"/>
                  </a:cubicBezTo>
                  <a:lnTo>
                    <a:pt x="385" y="658"/>
                  </a:lnTo>
                  <a:lnTo>
                    <a:pt x="330" y="658"/>
                  </a:lnTo>
                  <a:cubicBezTo>
                    <a:pt x="300" y="658"/>
                    <a:pt x="275" y="682"/>
                    <a:pt x="275" y="713"/>
                  </a:cubicBezTo>
                  <a:lnTo>
                    <a:pt x="275" y="767"/>
                  </a:lnTo>
                  <a:lnTo>
                    <a:pt x="210" y="767"/>
                  </a:lnTo>
                  <a:cubicBezTo>
                    <a:pt x="196" y="767"/>
                    <a:pt x="182" y="773"/>
                    <a:pt x="172" y="784"/>
                  </a:cubicBezTo>
                  <a:lnTo>
                    <a:pt x="133" y="823"/>
                  </a:lnTo>
                  <a:lnTo>
                    <a:pt x="55" y="822"/>
                  </a:lnTo>
                  <a:lnTo>
                    <a:pt x="55" y="744"/>
                  </a:lnTo>
                  <a:lnTo>
                    <a:pt x="376" y="425"/>
                  </a:lnTo>
                  <a:cubicBezTo>
                    <a:pt x="376" y="425"/>
                    <a:pt x="376" y="425"/>
                    <a:pt x="376" y="425"/>
                  </a:cubicBezTo>
                  <a:lnTo>
                    <a:pt x="416" y="385"/>
                  </a:lnTo>
                  <a:cubicBezTo>
                    <a:pt x="397" y="352"/>
                    <a:pt x="385" y="314"/>
                    <a:pt x="385" y="274"/>
                  </a:cubicBezTo>
                  <a:cubicBezTo>
                    <a:pt x="385" y="152"/>
                    <a:pt x="483" y="54"/>
                    <a:pt x="605" y="54"/>
                  </a:cubicBezTo>
                  <a:cubicBezTo>
                    <a:pt x="726" y="54"/>
                    <a:pt x="825" y="152"/>
                    <a:pt x="825" y="274"/>
                  </a:cubicBezTo>
                  <a:cubicBezTo>
                    <a:pt x="825" y="395"/>
                    <a:pt x="726" y="493"/>
                    <a:pt x="605" y="493"/>
                  </a:cubicBezTo>
                  <a:close/>
                  <a:moveTo>
                    <a:pt x="681" y="301"/>
                  </a:moveTo>
                  <a:cubicBezTo>
                    <a:pt x="641" y="272"/>
                    <a:pt x="606" y="236"/>
                    <a:pt x="577" y="197"/>
                  </a:cubicBezTo>
                  <a:cubicBezTo>
                    <a:pt x="587" y="167"/>
                    <a:pt x="607" y="147"/>
                    <a:pt x="636" y="136"/>
                  </a:cubicBezTo>
                  <a:cubicBezTo>
                    <a:pt x="677" y="165"/>
                    <a:pt x="712" y="200"/>
                    <a:pt x="741" y="241"/>
                  </a:cubicBezTo>
                  <a:cubicBezTo>
                    <a:pt x="730" y="270"/>
                    <a:pt x="710" y="290"/>
                    <a:pt x="681" y="301"/>
                  </a:cubicBezTo>
                  <a:close/>
                  <a:moveTo>
                    <a:pt x="764" y="225"/>
                  </a:moveTo>
                  <a:cubicBezTo>
                    <a:pt x="733" y="182"/>
                    <a:pt x="695" y="145"/>
                    <a:pt x="652" y="114"/>
                  </a:cubicBezTo>
                  <a:cubicBezTo>
                    <a:pt x="645" y="109"/>
                    <a:pt x="636" y="108"/>
                    <a:pt x="628" y="111"/>
                  </a:cubicBezTo>
                  <a:cubicBezTo>
                    <a:pt x="590" y="124"/>
                    <a:pt x="564" y="150"/>
                    <a:pt x="551" y="188"/>
                  </a:cubicBezTo>
                  <a:cubicBezTo>
                    <a:pt x="550" y="191"/>
                    <a:pt x="549" y="194"/>
                    <a:pt x="549" y="196"/>
                  </a:cubicBezTo>
                  <a:cubicBezTo>
                    <a:pt x="549" y="202"/>
                    <a:pt x="551" y="208"/>
                    <a:pt x="554" y="212"/>
                  </a:cubicBezTo>
                  <a:cubicBezTo>
                    <a:pt x="585" y="255"/>
                    <a:pt x="622" y="293"/>
                    <a:pt x="665" y="323"/>
                  </a:cubicBezTo>
                  <a:cubicBezTo>
                    <a:pt x="672" y="328"/>
                    <a:pt x="681" y="329"/>
                    <a:pt x="689" y="327"/>
                  </a:cubicBezTo>
                  <a:cubicBezTo>
                    <a:pt x="728" y="313"/>
                    <a:pt x="753" y="287"/>
                    <a:pt x="767" y="249"/>
                  </a:cubicBezTo>
                  <a:cubicBezTo>
                    <a:pt x="768" y="246"/>
                    <a:pt x="768" y="244"/>
                    <a:pt x="768" y="240"/>
                  </a:cubicBezTo>
                  <a:cubicBezTo>
                    <a:pt x="768" y="235"/>
                    <a:pt x="766" y="230"/>
                    <a:pt x="764" y="225"/>
                  </a:cubicBezTo>
                  <a:close/>
                  <a:moveTo>
                    <a:pt x="605" y="0"/>
                  </a:moveTo>
                  <a:cubicBezTo>
                    <a:pt x="453" y="0"/>
                    <a:pt x="330" y="122"/>
                    <a:pt x="330" y="274"/>
                  </a:cubicBezTo>
                  <a:cubicBezTo>
                    <a:pt x="330" y="309"/>
                    <a:pt x="337" y="342"/>
                    <a:pt x="350" y="373"/>
                  </a:cubicBezTo>
                  <a:lnTo>
                    <a:pt x="16" y="706"/>
                  </a:lnTo>
                  <a:cubicBezTo>
                    <a:pt x="6" y="716"/>
                    <a:pt x="0" y="725"/>
                    <a:pt x="0" y="740"/>
                  </a:cubicBezTo>
                  <a:lnTo>
                    <a:pt x="0" y="822"/>
                  </a:lnTo>
                  <a:cubicBezTo>
                    <a:pt x="0" y="852"/>
                    <a:pt x="26" y="877"/>
                    <a:pt x="55" y="877"/>
                  </a:cubicBezTo>
                  <a:lnTo>
                    <a:pt x="137" y="877"/>
                  </a:lnTo>
                  <a:cubicBezTo>
                    <a:pt x="152" y="877"/>
                    <a:pt x="161" y="872"/>
                    <a:pt x="171" y="862"/>
                  </a:cubicBezTo>
                  <a:lnTo>
                    <a:pt x="210" y="822"/>
                  </a:lnTo>
                  <a:lnTo>
                    <a:pt x="275" y="822"/>
                  </a:lnTo>
                  <a:cubicBezTo>
                    <a:pt x="305" y="822"/>
                    <a:pt x="330" y="798"/>
                    <a:pt x="330" y="767"/>
                  </a:cubicBezTo>
                  <a:lnTo>
                    <a:pt x="330" y="713"/>
                  </a:lnTo>
                  <a:lnTo>
                    <a:pt x="385" y="713"/>
                  </a:lnTo>
                  <a:cubicBezTo>
                    <a:pt x="415" y="713"/>
                    <a:pt x="440" y="688"/>
                    <a:pt x="440" y="658"/>
                  </a:cubicBezTo>
                  <a:lnTo>
                    <a:pt x="440" y="594"/>
                  </a:lnTo>
                  <a:lnTo>
                    <a:pt x="505" y="528"/>
                  </a:lnTo>
                  <a:cubicBezTo>
                    <a:pt x="536" y="541"/>
                    <a:pt x="569" y="548"/>
                    <a:pt x="605" y="548"/>
                  </a:cubicBezTo>
                  <a:cubicBezTo>
                    <a:pt x="756" y="548"/>
                    <a:pt x="879" y="425"/>
                    <a:pt x="879" y="274"/>
                  </a:cubicBezTo>
                  <a:cubicBezTo>
                    <a:pt x="879" y="122"/>
                    <a:pt x="756" y="0"/>
                    <a:pt x="6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92550" y="1192213"/>
            <a:ext cx="906463" cy="1042987"/>
            <a:chOff x="3892550" y="1192213"/>
            <a:chExt cx="906463" cy="1042987"/>
          </a:xfrm>
        </p:grpSpPr>
        <p:sp>
          <p:nvSpPr>
            <p:cNvPr id="8" name="Freeform 8"/>
            <p:cNvSpPr/>
            <p:nvPr/>
          </p:nvSpPr>
          <p:spPr bwMode="auto">
            <a:xfrm>
              <a:off x="3892550" y="119221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3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1 h 2413"/>
                <a:gd name="T12" fmla="*/ 1045 w 2090"/>
                <a:gd name="T13" fmla="*/ 2413 h 2413"/>
                <a:gd name="T14" fmla="*/ 522 w 2090"/>
                <a:gd name="T15" fmla="*/ 2111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3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3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1"/>
                  </a:lnTo>
                  <a:lnTo>
                    <a:pt x="1045" y="2413"/>
                  </a:lnTo>
                  <a:lnTo>
                    <a:pt x="522" y="2111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3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156075" y="1577975"/>
              <a:ext cx="379413" cy="271462"/>
            </a:xfrm>
            <a:custGeom>
              <a:avLst/>
              <a:gdLst>
                <a:gd name="T0" fmla="*/ 672 w 878"/>
                <a:gd name="T1" fmla="*/ 576 h 631"/>
                <a:gd name="T2" fmla="*/ 672 w 878"/>
                <a:gd name="T3" fmla="*/ 576 h 631"/>
                <a:gd name="T4" fmla="*/ 178 w 878"/>
                <a:gd name="T5" fmla="*/ 576 h 631"/>
                <a:gd name="T6" fmla="*/ 55 w 878"/>
                <a:gd name="T7" fmla="*/ 453 h 631"/>
                <a:gd name="T8" fmla="*/ 116 w 878"/>
                <a:gd name="T9" fmla="*/ 346 h 631"/>
                <a:gd name="T10" fmla="*/ 141 w 878"/>
                <a:gd name="T11" fmla="*/ 282 h 631"/>
                <a:gd name="T12" fmla="*/ 137 w 878"/>
                <a:gd name="T13" fmla="*/ 261 h 631"/>
                <a:gd name="T14" fmla="*/ 206 w 878"/>
                <a:gd name="T15" fmla="*/ 192 h 631"/>
                <a:gd name="T16" fmla="*/ 243 w 878"/>
                <a:gd name="T17" fmla="*/ 198 h 631"/>
                <a:gd name="T18" fmla="*/ 292 w 878"/>
                <a:gd name="T19" fmla="*/ 166 h 631"/>
                <a:gd name="T20" fmla="*/ 466 w 878"/>
                <a:gd name="T21" fmla="*/ 55 h 631"/>
                <a:gd name="T22" fmla="*/ 656 w 878"/>
                <a:gd name="T23" fmla="*/ 229 h 631"/>
                <a:gd name="T24" fmla="*/ 701 w 878"/>
                <a:gd name="T25" fmla="*/ 277 h 631"/>
                <a:gd name="T26" fmla="*/ 823 w 878"/>
                <a:gd name="T27" fmla="*/ 425 h 631"/>
                <a:gd name="T28" fmla="*/ 672 w 878"/>
                <a:gd name="T29" fmla="*/ 576 h 631"/>
                <a:gd name="T30" fmla="*/ 711 w 878"/>
                <a:gd name="T31" fmla="*/ 223 h 631"/>
                <a:gd name="T32" fmla="*/ 466 w 878"/>
                <a:gd name="T33" fmla="*/ 0 h 631"/>
                <a:gd name="T34" fmla="*/ 243 w 878"/>
                <a:gd name="T35" fmla="*/ 143 h 631"/>
                <a:gd name="T36" fmla="*/ 206 w 878"/>
                <a:gd name="T37" fmla="*/ 137 h 631"/>
                <a:gd name="T38" fmla="*/ 82 w 878"/>
                <a:gd name="T39" fmla="*/ 261 h 631"/>
                <a:gd name="T40" fmla="*/ 89 w 878"/>
                <a:gd name="T41" fmla="*/ 299 h 631"/>
                <a:gd name="T42" fmla="*/ 0 w 878"/>
                <a:gd name="T43" fmla="*/ 453 h 631"/>
                <a:gd name="T44" fmla="*/ 178 w 878"/>
                <a:gd name="T45" fmla="*/ 631 h 631"/>
                <a:gd name="T46" fmla="*/ 178 w 878"/>
                <a:gd name="T47" fmla="*/ 631 h 631"/>
                <a:gd name="T48" fmla="*/ 672 w 878"/>
                <a:gd name="T49" fmla="*/ 631 h 631"/>
                <a:gd name="T50" fmla="*/ 672 w 878"/>
                <a:gd name="T51" fmla="*/ 631 h 631"/>
                <a:gd name="T52" fmla="*/ 878 w 878"/>
                <a:gd name="T53" fmla="*/ 425 h 631"/>
                <a:gd name="T54" fmla="*/ 711 w 878"/>
                <a:gd name="T55" fmla="*/ 223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8" h="631">
                  <a:moveTo>
                    <a:pt x="672" y="576"/>
                  </a:moveTo>
                  <a:lnTo>
                    <a:pt x="672" y="576"/>
                  </a:lnTo>
                  <a:lnTo>
                    <a:pt x="178" y="576"/>
                  </a:lnTo>
                  <a:cubicBezTo>
                    <a:pt x="110" y="576"/>
                    <a:pt x="55" y="521"/>
                    <a:pt x="55" y="453"/>
                  </a:cubicBezTo>
                  <a:cubicBezTo>
                    <a:pt x="55" y="409"/>
                    <a:pt x="78" y="369"/>
                    <a:pt x="116" y="346"/>
                  </a:cubicBezTo>
                  <a:cubicBezTo>
                    <a:pt x="154" y="325"/>
                    <a:pt x="157" y="321"/>
                    <a:pt x="141" y="282"/>
                  </a:cubicBezTo>
                  <a:cubicBezTo>
                    <a:pt x="138" y="274"/>
                    <a:pt x="137" y="267"/>
                    <a:pt x="137" y="261"/>
                  </a:cubicBezTo>
                  <a:cubicBezTo>
                    <a:pt x="137" y="223"/>
                    <a:pt x="168" y="192"/>
                    <a:pt x="206" y="192"/>
                  </a:cubicBezTo>
                  <a:cubicBezTo>
                    <a:pt x="206" y="192"/>
                    <a:pt x="224" y="191"/>
                    <a:pt x="243" y="198"/>
                  </a:cubicBezTo>
                  <a:cubicBezTo>
                    <a:pt x="274" y="211"/>
                    <a:pt x="278" y="199"/>
                    <a:pt x="292" y="166"/>
                  </a:cubicBezTo>
                  <a:cubicBezTo>
                    <a:pt x="324" y="98"/>
                    <a:pt x="392" y="55"/>
                    <a:pt x="466" y="55"/>
                  </a:cubicBezTo>
                  <a:cubicBezTo>
                    <a:pt x="565" y="55"/>
                    <a:pt x="647" y="129"/>
                    <a:pt x="656" y="229"/>
                  </a:cubicBezTo>
                  <a:cubicBezTo>
                    <a:pt x="659" y="268"/>
                    <a:pt x="659" y="268"/>
                    <a:pt x="701" y="277"/>
                  </a:cubicBezTo>
                  <a:cubicBezTo>
                    <a:pt x="771" y="291"/>
                    <a:pt x="823" y="353"/>
                    <a:pt x="823" y="425"/>
                  </a:cubicBezTo>
                  <a:cubicBezTo>
                    <a:pt x="823" y="509"/>
                    <a:pt x="755" y="576"/>
                    <a:pt x="672" y="576"/>
                  </a:cubicBezTo>
                  <a:close/>
                  <a:moveTo>
                    <a:pt x="711" y="223"/>
                  </a:moveTo>
                  <a:cubicBezTo>
                    <a:pt x="699" y="98"/>
                    <a:pt x="594" y="0"/>
                    <a:pt x="466" y="0"/>
                  </a:cubicBezTo>
                  <a:cubicBezTo>
                    <a:pt x="367" y="0"/>
                    <a:pt x="282" y="59"/>
                    <a:pt x="243" y="143"/>
                  </a:cubicBezTo>
                  <a:cubicBezTo>
                    <a:pt x="231" y="140"/>
                    <a:pt x="219" y="137"/>
                    <a:pt x="206" y="137"/>
                  </a:cubicBezTo>
                  <a:cubicBezTo>
                    <a:pt x="137" y="137"/>
                    <a:pt x="82" y="192"/>
                    <a:pt x="82" y="261"/>
                  </a:cubicBezTo>
                  <a:cubicBezTo>
                    <a:pt x="82" y="274"/>
                    <a:pt x="85" y="287"/>
                    <a:pt x="89" y="299"/>
                  </a:cubicBezTo>
                  <a:cubicBezTo>
                    <a:pt x="36" y="330"/>
                    <a:pt x="0" y="387"/>
                    <a:pt x="0" y="453"/>
                  </a:cubicBezTo>
                  <a:cubicBezTo>
                    <a:pt x="0" y="551"/>
                    <a:pt x="80" y="631"/>
                    <a:pt x="178" y="631"/>
                  </a:cubicBezTo>
                  <a:lnTo>
                    <a:pt x="178" y="631"/>
                  </a:lnTo>
                  <a:lnTo>
                    <a:pt x="672" y="631"/>
                  </a:lnTo>
                  <a:lnTo>
                    <a:pt x="672" y="631"/>
                  </a:lnTo>
                  <a:cubicBezTo>
                    <a:pt x="786" y="631"/>
                    <a:pt x="878" y="539"/>
                    <a:pt x="878" y="425"/>
                  </a:cubicBezTo>
                  <a:cubicBezTo>
                    <a:pt x="878" y="325"/>
                    <a:pt x="806" y="242"/>
                    <a:pt x="711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531251" y="2229713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3"/>
                </a:solidFill>
                <a:latin typeface="+mn-ea"/>
              </a:rPr>
              <a:t>02</a:t>
            </a:r>
            <a:endParaRPr lang="en-US" sz="40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76800" y="1359763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2"/>
                </a:solidFill>
                <a:latin typeface="+mn-ea"/>
              </a:rPr>
              <a:t>01</a:t>
            </a:r>
            <a:endParaRPr lang="en-US" sz="4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76800" y="3114609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4"/>
                </a:solidFill>
                <a:latin typeface="+mn-ea"/>
              </a:rPr>
              <a:t>03</a:t>
            </a:r>
            <a:endParaRPr 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31251" y="3989807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5"/>
                </a:solidFill>
                <a:latin typeface="+mn-ea"/>
              </a:rPr>
              <a:t>04</a:t>
            </a:r>
            <a:endParaRPr lang="en-US" sz="4000" dirty="0">
              <a:solidFill>
                <a:schemeClr val="accent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57484" y="-19050"/>
            <a:ext cx="4667516" cy="5451167"/>
            <a:chOff x="4800600" y="-95250"/>
            <a:chExt cx="4667516" cy="5451167"/>
          </a:xfrm>
        </p:grpSpPr>
        <p:sp>
          <p:nvSpPr>
            <p:cNvPr id="21" name="Freeform 20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7" name="文本框 128"/>
          <p:cNvSpPr txBox="1">
            <a:spLocks noChangeArrowheads="1"/>
          </p:cNvSpPr>
          <p:nvPr/>
        </p:nvSpPr>
        <p:spPr bwMode="auto">
          <a:xfrm>
            <a:off x="1681308" y="2213349"/>
            <a:ext cx="38171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财务计划分析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8" name="文本框 128"/>
          <p:cNvSpPr txBox="1">
            <a:spLocks noChangeArrowheads="1"/>
          </p:cNvSpPr>
          <p:nvPr/>
        </p:nvSpPr>
        <p:spPr bwMode="auto">
          <a:xfrm>
            <a:off x="6915669" y="-338498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28"/>
          <p:cNvSpPr txBox="1">
            <a:spLocks noChangeArrowheads="1"/>
          </p:cNvSpPr>
          <p:nvPr/>
        </p:nvSpPr>
        <p:spPr bwMode="auto">
          <a:xfrm>
            <a:off x="1690273" y="2982790"/>
            <a:ext cx="39090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单击此处添加本章节的简要内容。封面和内页的素材和图表都经过严格挑选，所有素材均可自由编辑替换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企业计划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8" name="Freeform 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7203" y="3176589"/>
            <a:ext cx="688975" cy="153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1303342" y="3176589"/>
            <a:ext cx="688975" cy="153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149479" y="3176589"/>
            <a:ext cx="688975" cy="153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2997200" y="3176589"/>
            <a:ext cx="687388" cy="153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3338" y="3176589"/>
            <a:ext cx="687388" cy="153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689479" y="3176589"/>
            <a:ext cx="688975" cy="153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5535613" y="3176589"/>
            <a:ext cx="687388" cy="153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227892" y="3176589"/>
            <a:ext cx="688975" cy="153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8074029" y="3176589"/>
            <a:ext cx="688975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6381754" y="3176589"/>
            <a:ext cx="688975" cy="153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457203" y="3012282"/>
            <a:ext cx="688975" cy="16430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1303342" y="3012282"/>
            <a:ext cx="688975" cy="16430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2149479" y="2847976"/>
            <a:ext cx="688975" cy="32861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2997200" y="2847976"/>
            <a:ext cx="687388" cy="32861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3843338" y="2517777"/>
            <a:ext cx="687388" cy="658813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4689479" y="2319338"/>
            <a:ext cx="688975" cy="857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5535613" y="2319338"/>
            <a:ext cx="687388" cy="857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7227892" y="2027238"/>
            <a:ext cx="688975" cy="1149350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074029" y="1812927"/>
            <a:ext cx="688975" cy="1363663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6381754" y="2027238"/>
            <a:ext cx="688975" cy="1149350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0585" y="3437753"/>
            <a:ext cx="882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一月份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51208" y="3437753"/>
            <a:ext cx="882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七月份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80246" y="3437753"/>
            <a:ext cx="882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十二月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3" name="Straight Arrow Connector 42"/>
          <p:cNvCxnSpPr>
            <a:stCxn id="39" idx="3"/>
            <a:endCxn id="40" idx="1"/>
          </p:cNvCxnSpPr>
          <p:nvPr/>
        </p:nvCxnSpPr>
        <p:spPr>
          <a:xfrm>
            <a:off x="1303339" y="3576253"/>
            <a:ext cx="284786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3"/>
            <a:endCxn id="41" idx="1"/>
          </p:cNvCxnSpPr>
          <p:nvPr/>
        </p:nvCxnSpPr>
        <p:spPr>
          <a:xfrm>
            <a:off x="5033962" y="3576253"/>
            <a:ext cx="28462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1000" y="3867150"/>
            <a:ext cx="8305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85867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1"/>
                </a:solidFill>
                <a:latin typeface="+mn-ea"/>
              </a:rPr>
              <a:t>1</a:t>
            </a:r>
            <a:endParaRPr lang="en-US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62267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2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2"/>
                </a:solidFill>
                <a:latin typeface="+mn-ea"/>
              </a:rPr>
              <a:t>2</a:t>
            </a:r>
            <a:endParaRPr lang="en-US" sz="1200" dirty="0" smtClean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0467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3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3"/>
                </a:solidFill>
                <a:latin typeface="+mn-ea"/>
              </a:rPr>
              <a:t>3</a:t>
            </a:r>
            <a:endParaRPr lang="en-US" sz="12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76867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4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4"/>
                </a:solidFill>
                <a:latin typeface="+mn-ea"/>
              </a:rPr>
              <a:t>4</a:t>
            </a:r>
            <a:endParaRPr lang="en-US" sz="12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53267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5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5"/>
                </a:solidFill>
                <a:latin typeface="+mn-ea"/>
              </a:rPr>
              <a:t>5</a:t>
            </a:r>
            <a:endParaRPr lang="en-US" sz="12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36021" y="1456553"/>
            <a:ext cx="101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dirty="0" smtClean="0">
                <a:solidFill>
                  <a:schemeClr val="accent6"/>
                </a:solidFill>
                <a:latin typeface="+mn-ea"/>
              </a:rPr>
              <a:t>标题内容 </a:t>
            </a:r>
            <a:r>
              <a:rPr lang="en-US" sz="1200" dirty="0" smtClean="0">
                <a:solidFill>
                  <a:schemeClr val="accent6"/>
                </a:solidFill>
                <a:latin typeface="+mn-ea"/>
              </a:rPr>
              <a:t>6</a:t>
            </a:r>
            <a:endParaRPr lang="en-US" sz="12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54" name="Straight Arrow Connector 53"/>
          <p:cNvCxnSpPr>
            <a:stCxn id="30" idx="2"/>
          </p:cNvCxnSpPr>
          <p:nvPr/>
        </p:nvCxnSpPr>
        <p:spPr>
          <a:xfrm flipV="1">
            <a:off x="1647826" y="1733553"/>
            <a:ext cx="0" cy="1443037"/>
          </a:xfrm>
          <a:prstGeom prst="straightConnector1">
            <a:avLst/>
          </a:prstGeom>
          <a:ln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312320" y="1733552"/>
            <a:ext cx="0" cy="1443037"/>
          </a:xfrm>
          <a:prstGeom prst="straightConnector1">
            <a:avLst/>
          </a:prstGeom>
          <a:ln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187032" y="1733550"/>
            <a:ext cx="0" cy="1443037"/>
          </a:xfrm>
          <a:prstGeom prst="straightConnector1">
            <a:avLst/>
          </a:prstGeom>
          <a:ln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850733" y="1733549"/>
            <a:ext cx="0" cy="1443037"/>
          </a:xfrm>
          <a:prstGeom prst="straightConnector1">
            <a:avLst/>
          </a:prstGeom>
          <a:ln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572375" y="1747099"/>
            <a:ext cx="0" cy="1443037"/>
          </a:xfrm>
          <a:prstGeom prst="straightConnector1">
            <a:avLst/>
          </a:prstGeom>
          <a:ln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8418512" y="1733548"/>
            <a:ext cx="0" cy="1443037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11343" y="-8466"/>
            <a:ext cx="9166689" cy="5160437"/>
            <a:chOff x="-11344" y="-8468"/>
            <a:chExt cx="9166689" cy="5160437"/>
          </a:xfrm>
        </p:grpSpPr>
        <p:sp>
          <p:nvSpPr>
            <p:cNvPr id="49" name="Freeform 16"/>
            <p:cNvSpPr/>
            <p:nvPr/>
          </p:nvSpPr>
          <p:spPr bwMode="auto">
            <a:xfrm>
              <a:off x="7860466" y="-8468"/>
              <a:ext cx="1294879" cy="1674041"/>
            </a:xfrm>
            <a:custGeom>
              <a:avLst/>
              <a:gdLst>
                <a:gd name="T0" fmla="*/ 2390 w 2390"/>
                <a:gd name="T1" fmla="*/ 3088 h 3088"/>
                <a:gd name="T2" fmla="*/ 2390 w 2390"/>
                <a:gd name="T3" fmla="*/ 0 h 3088"/>
                <a:gd name="T4" fmla="*/ 0 w 2390"/>
                <a:gd name="T5" fmla="*/ 974 h 3088"/>
                <a:gd name="T6" fmla="*/ 2390 w 2390"/>
                <a:gd name="T7" fmla="*/ 3088 h 3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0" h="3088">
                  <a:moveTo>
                    <a:pt x="2390" y="3088"/>
                  </a:moveTo>
                  <a:lnTo>
                    <a:pt x="2390" y="0"/>
                  </a:lnTo>
                  <a:lnTo>
                    <a:pt x="0" y="974"/>
                  </a:lnTo>
                  <a:lnTo>
                    <a:pt x="2390" y="30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0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1344" y="-8468"/>
              <a:ext cx="9166687" cy="516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>
              <a:off x="1483847" y="2905604"/>
              <a:ext cx="3088154" cy="2246363"/>
            </a:xfrm>
            <a:custGeom>
              <a:avLst/>
              <a:gdLst>
                <a:gd name="T0" fmla="*/ 5700 w 5700"/>
                <a:gd name="T1" fmla="*/ 4143 h 4143"/>
                <a:gd name="T2" fmla="*/ 3175 w 5700"/>
                <a:gd name="T3" fmla="*/ 0 h 4143"/>
                <a:gd name="T4" fmla="*/ 0 w 5700"/>
                <a:gd name="T5" fmla="*/ 2371 h 4143"/>
                <a:gd name="T6" fmla="*/ 5700 w 5700"/>
                <a:gd name="T7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4143">
                  <a:moveTo>
                    <a:pt x="5700" y="4143"/>
                  </a:moveTo>
                  <a:lnTo>
                    <a:pt x="3175" y="0"/>
                  </a:lnTo>
                  <a:lnTo>
                    <a:pt x="0" y="2371"/>
                  </a:lnTo>
                  <a:lnTo>
                    <a:pt x="5700" y="4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2" name="Freeform 6"/>
            <p:cNvSpPr/>
            <p:nvPr/>
          </p:nvSpPr>
          <p:spPr bwMode="auto">
            <a:xfrm>
              <a:off x="-11344" y="2147278"/>
              <a:ext cx="3214541" cy="2043667"/>
            </a:xfrm>
            <a:custGeom>
              <a:avLst/>
              <a:gdLst>
                <a:gd name="T0" fmla="*/ 5935 w 5935"/>
                <a:gd name="T1" fmla="*/ 1397 h 3768"/>
                <a:gd name="T2" fmla="*/ 0 w 5935"/>
                <a:gd name="T3" fmla="*/ 0 h 3768"/>
                <a:gd name="T4" fmla="*/ 2760 w 5935"/>
                <a:gd name="T5" fmla="*/ 3768 h 3768"/>
                <a:gd name="T6" fmla="*/ 5935 w 5935"/>
                <a:gd name="T7" fmla="*/ 139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5" h="3768">
                  <a:moveTo>
                    <a:pt x="5935" y="1397"/>
                  </a:moveTo>
                  <a:lnTo>
                    <a:pt x="0" y="0"/>
                  </a:lnTo>
                  <a:lnTo>
                    <a:pt x="2760" y="3768"/>
                  </a:lnTo>
                  <a:lnTo>
                    <a:pt x="5935" y="13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-11344" y="2147278"/>
              <a:ext cx="1495191" cy="3004690"/>
            </a:xfrm>
            <a:custGeom>
              <a:avLst/>
              <a:gdLst>
                <a:gd name="T0" fmla="*/ 2760 w 2760"/>
                <a:gd name="T1" fmla="*/ 3768 h 5540"/>
                <a:gd name="T2" fmla="*/ 0 w 2760"/>
                <a:gd name="T3" fmla="*/ 0 h 5540"/>
                <a:gd name="T4" fmla="*/ 0 w 2760"/>
                <a:gd name="T5" fmla="*/ 5540 h 5540"/>
                <a:gd name="T6" fmla="*/ 2760 w 2760"/>
                <a:gd name="T7" fmla="*/ 3768 h 5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0" h="5540">
                  <a:moveTo>
                    <a:pt x="2760" y="3768"/>
                  </a:moveTo>
                  <a:lnTo>
                    <a:pt x="0" y="0"/>
                  </a:lnTo>
                  <a:lnTo>
                    <a:pt x="0" y="5540"/>
                  </a:lnTo>
                  <a:lnTo>
                    <a:pt x="2760" y="37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4" name="Freeform 8"/>
            <p:cNvSpPr/>
            <p:nvPr/>
          </p:nvSpPr>
          <p:spPr bwMode="auto">
            <a:xfrm>
              <a:off x="-11344" y="-8468"/>
              <a:ext cx="3214541" cy="2914072"/>
            </a:xfrm>
            <a:custGeom>
              <a:avLst/>
              <a:gdLst>
                <a:gd name="T0" fmla="*/ 5935 w 5935"/>
                <a:gd name="T1" fmla="*/ 5374 h 5374"/>
                <a:gd name="T2" fmla="*/ 3005 w 5935"/>
                <a:gd name="T3" fmla="*/ 1655 h 5374"/>
                <a:gd name="T4" fmla="*/ 1701 w 5935"/>
                <a:gd name="T5" fmla="*/ 0 h 5374"/>
                <a:gd name="T6" fmla="*/ 0 w 5935"/>
                <a:gd name="T7" fmla="*/ 0 h 5374"/>
                <a:gd name="T8" fmla="*/ 0 w 5935"/>
                <a:gd name="T9" fmla="*/ 3977 h 5374"/>
                <a:gd name="T10" fmla="*/ 5935 w 5935"/>
                <a:gd name="T11" fmla="*/ 5374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5" h="5374">
                  <a:moveTo>
                    <a:pt x="5935" y="5374"/>
                  </a:moveTo>
                  <a:lnTo>
                    <a:pt x="3005" y="1655"/>
                  </a:lnTo>
                  <a:lnTo>
                    <a:pt x="1701" y="0"/>
                  </a:lnTo>
                  <a:lnTo>
                    <a:pt x="0" y="0"/>
                  </a:lnTo>
                  <a:lnTo>
                    <a:pt x="0" y="3977"/>
                  </a:lnTo>
                  <a:lnTo>
                    <a:pt x="5935" y="5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5" name="Freeform 9"/>
            <p:cNvSpPr/>
            <p:nvPr/>
          </p:nvSpPr>
          <p:spPr bwMode="auto">
            <a:xfrm>
              <a:off x="1617389" y="888170"/>
              <a:ext cx="2022204" cy="2017435"/>
            </a:xfrm>
            <a:custGeom>
              <a:avLst/>
              <a:gdLst>
                <a:gd name="T0" fmla="*/ 2971 w 3734"/>
                <a:gd name="T1" fmla="*/ 3571 h 3719"/>
                <a:gd name="T2" fmla="*/ 3734 w 3734"/>
                <a:gd name="T3" fmla="*/ 841 h 3719"/>
                <a:gd name="T4" fmla="*/ 0 w 3734"/>
                <a:gd name="T5" fmla="*/ 0 h 3719"/>
                <a:gd name="T6" fmla="*/ 2930 w 3734"/>
                <a:gd name="T7" fmla="*/ 3719 h 3719"/>
                <a:gd name="T8" fmla="*/ 2971 w 3734"/>
                <a:gd name="T9" fmla="*/ 3571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4" h="3719">
                  <a:moveTo>
                    <a:pt x="2971" y="3571"/>
                  </a:moveTo>
                  <a:lnTo>
                    <a:pt x="3734" y="841"/>
                  </a:lnTo>
                  <a:lnTo>
                    <a:pt x="0" y="0"/>
                  </a:lnTo>
                  <a:lnTo>
                    <a:pt x="2930" y="3719"/>
                  </a:lnTo>
                  <a:lnTo>
                    <a:pt x="2971" y="35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6" name="Freeform 10"/>
            <p:cNvSpPr/>
            <p:nvPr/>
          </p:nvSpPr>
          <p:spPr bwMode="auto">
            <a:xfrm>
              <a:off x="1617389" y="-8468"/>
              <a:ext cx="2067513" cy="1354495"/>
            </a:xfrm>
            <a:custGeom>
              <a:avLst/>
              <a:gdLst>
                <a:gd name="T0" fmla="*/ 3734 w 3819"/>
                <a:gd name="T1" fmla="*/ 2496 h 2496"/>
                <a:gd name="T2" fmla="*/ 3819 w 3819"/>
                <a:gd name="T3" fmla="*/ 0 h 2496"/>
                <a:gd name="T4" fmla="*/ 2337 w 3819"/>
                <a:gd name="T5" fmla="*/ 0 h 2496"/>
                <a:gd name="T6" fmla="*/ 0 w 3819"/>
                <a:gd name="T7" fmla="*/ 1655 h 2496"/>
                <a:gd name="T8" fmla="*/ 3734 w 3819"/>
                <a:gd name="T9" fmla="*/ 2496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9" h="2496">
                  <a:moveTo>
                    <a:pt x="3734" y="2496"/>
                  </a:moveTo>
                  <a:lnTo>
                    <a:pt x="3819" y="0"/>
                  </a:lnTo>
                  <a:lnTo>
                    <a:pt x="2337" y="0"/>
                  </a:lnTo>
                  <a:lnTo>
                    <a:pt x="0" y="1655"/>
                  </a:lnTo>
                  <a:lnTo>
                    <a:pt x="3734" y="2496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7" name="Freeform 11"/>
            <p:cNvSpPr/>
            <p:nvPr/>
          </p:nvSpPr>
          <p:spPr bwMode="auto">
            <a:xfrm>
              <a:off x="909140" y="-8468"/>
              <a:ext cx="1974510" cy="896638"/>
            </a:xfrm>
            <a:custGeom>
              <a:avLst/>
              <a:gdLst>
                <a:gd name="T0" fmla="*/ 3641 w 3641"/>
                <a:gd name="T1" fmla="*/ 0 h 1655"/>
                <a:gd name="T2" fmla="*/ 0 w 3641"/>
                <a:gd name="T3" fmla="*/ 0 h 1655"/>
                <a:gd name="T4" fmla="*/ 1304 w 3641"/>
                <a:gd name="T5" fmla="*/ 1655 h 1655"/>
                <a:gd name="T6" fmla="*/ 3641 w 3641"/>
                <a:gd name="T7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41" h="1655">
                  <a:moveTo>
                    <a:pt x="3641" y="0"/>
                  </a:moveTo>
                  <a:lnTo>
                    <a:pt x="0" y="0"/>
                  </a:lnTo>
                  <a:lnTo>
                    <a:pt x="1304" y="1655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8" name="Freeform 12"/>
            <p:cNvSpPr/>
            <p:nvPr/>
          </p:nvSpPr>
          <p:spPr bwMode="auto">
            <a:xfrm>
              <a:off x="3639593" y="-8468"/>
              <a:ext cx="3462547" cy="1354495"/>
            </a:xfrm>
            <a:custGeom>
              <a:avLst/>
              <a:gdLst>
                <a:gd name="T0" fmla="*/ 6392 w 6392"/>
                <a:gd name="T1" fmla="*/ 1543 h 2496"/>
                <a:gd name="T2" fmla="*/ 2032 w 6392"/>
                <a:gd name="T3" fmla="*/ 0 h 2496"/>
                <a:gd name="T4" fmla="*/ 85 w 6392"/>
                <a:gd name="T5" fmla="*/ 0 h 2496"/>
                <a:gd name="T6" fmla="*/ 0 w 6392"/>
                <a:gd name="T7" fmla="*/ 2496 h 2496"/>
                <a:gd name="T8" fmla="*/ 6392 w 6392"/>
                <a:gd name="T9" fmla="*/ 1543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2" h="2496">
                  <a:moveTo>
                    <a:pt x="6392" y="1543"/>
                  </a:moveTo>
                  <a:lnTo>
                    <a:pt x="2032" y="0"/>
                  </a:lnTo>
                  <a:lnTo>
                    <a:pt x="85" y="0"/>
                  </a:lnTo>
                  <a:lnTo>
                    <a:pt x="0" y="2496"/>
                  </a:lnTo>
                  <a:lnTo>
                    <a:pt x="6392" y="154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9" name="Freeform 13"/>
            <p:cNvSpPr/>
            <p:nvPr/>
          </p:nvSpPr>
          <p:spPr bwMode="auto">
            <a:xfrm>
              <a:off x="3639593" y="828553"/>
              <a:ext cx="4907659" cy="2077052"/>
            </a:xfrm>
            <a:custGeom>
              <a:avLst/>
              <a:gdLst>
                <a:gd name="T0" fmla="*/ 9059 w 9059"/>
                <a:gd name="T1" fmla="*/ 3831 h 3831"/>
                <a:gd name="T2" fmla="*/ 6392 w 9059"/>
                <a:gd name="T3" fmla="*/ 0 h 3831"/>
                <a:gd name="T4" fmla="*/ 0 w 9059"/>
                <a:gd name="T5" fmla="*/ 953 h 3831"/>
                <a:gd name="T6" fmla="*/ 9059 w 9059"/>
                <a:gd name="T7" fmla="*/ 3831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3831">
                  <a:moveTo>
                    <a:pt x="9059" y="3831"/>
                  </a:moveTo>
                  <a:lnTo>
                    <a:pt x="6392" y="0"/>
                  </a:lnTo>
                  <a:lnTo>
                    <a:pt x="0" y="953"/>
                  </a:lnTo>
                  <a:lnTo>
                    <a:pt x="9059" y="383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0" name="Freeform 14"/>
            <p:cNvSpPr/>
            <p:nvPr/>
          </p:nvSpPr>
          <p:spPr bwMode="auto">
            <a:xfrm>
              <a:off x="6484508" y="-8468"/>
              <a:ext cx="2670835" cy="837021"/>
            </a:xfrm>
            <a:custGeom>
              <a:avLst/>
              <a:gdLst>
                <a:gd name="T0" fmla="*/ 4931 w 4931"/>
                <a:gd name="T1" fmla="*/ 0 h 1543"/>
                <a:gd name="T2" fmla="*/ 0 w 4931"/>
                <a:gd name="T3" fmla="*/ 0 h 1543"/>
                <a:gd name="T4" fmla="*/ 1143 w 4931"/>
                <a:gd name="T5" fmla="*/ 1543 h 1543"/>
                <a:gd name="T6" fmla="*/ 2541 w 4931"/>
                <a:gd name="T7" fmla="*/ 974 h 1543"/>
                <a:gd name="T8" fmla="*/ 4931 w 4931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1" h="1543">
                  <a:moveTo>
                    <a:pt x="4931" y="0"/>
                  </a:moveTo>
                  <a:lnTo>
                    <a:pt x="0" y="0"/>
                  </a:lnTo>
                  <a:lnTo>
                    <a:pt x="1143" y="1543"/>
                  </a:lnTo>
                  <a:lnTo>
                    <a:pt x="2541" y="97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1" name="Freeform 15"/>
            <p:cNvSpPr/>
            <p:nvPr/>
          </p:nvSpPr>
          <p:spPr bwMode="auto">
            <a:xfrm>
              <a:off x="7102140" y="518546"/>
              <a:ext cx="2053205" cy="2387060"/>
            </a:xfrm>
            <a:custGeom>
              <a:avLst/>
              <a:gdLst>
                <a:gd name="T0" fmla="*/ 3788 w 3788"/>
                <a:gd name="T1" fmla="*/ 2114 h 4400"/>
                <a:gd name="T2" fmla="*/ 1398 w 3788"/>
                <a:gd name="T3" fmla="*/ 0 h 4400"/>
                <a:gd name="T4" fmla="*/ 0 w 3788"/>
                <a:gd name="T5" fmla="*/ 569 h 4400"/>
                <a:gd name="T6" fmla="*/ 2667 w 3788"/>
                <a:gd name="T7" fmla="*/ 4400 h 4400"/>
                <a:gd name="T8" fmla="*/ 3788 w 3788"/>
                <a:gd name="T9" fmla="*/ 2114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8" h="4400">
                  <a:moveTo>
                    <a:pt x="3788" y="2114"/>
                  </a:moveTo>
                  <a:lnTo>
                    <a:pt x="1398" y="0"/>
                  </a:lnTo>
                  <a:lnTo>
                    <a:pt x="0" y="569"/>
                  </a:lnTo>
                  <a:lnTo>
                    <a:pt x="2667" y="4400"/>
                  </a:lnTo>
                  <a:lnTo>
                    <a:pt x="3788" y="211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2" name="Freeform 17"/>
            <p:cNvSpPr/>
            <p:nvPr/>
          </p:nvSpPr>
          <p:spPr bwMode="auto">
            <a:xfrm>
              <a:off x="4741312" y="-8468"/>
              <a:ext cx="2360827" cy="837021"/>
            </a:xfrm>
            <a:custGeom>
              <a:avLst/>
              <a:gdLst>
                <a:gd name="T0" fmla="*/ 4360 w 4360"/>
                <a:gd name="T1" fmla="*/ 1543 h 1543"/>
                <a:gd name="T2" fmla="*/ 3217 w 4360"/>
                <a:gd name="T3" fmla="*/ 0 h 1543"/>
                <a:gd name="T4" fmla="*/ 0 w 4360"/>
                <a:gd name="T5" fmla="*/ 0 h 1543"/>
                <a:gd name="T6" fmla="*/ 4360 w 4360"/>
                <a:gd name="T7" fmla="*/ 1543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0" h="1543">
                  <a:moveTo>
                    <a:pt x="4360" y="1543"/>
                  </a:moveTo>
                  <a:lnTo>
                    <a:pt x="3217" y="0"/>
                  </a:lnTo>
                  <a:lnTo>
                    <a:pt x="0" y="0"/>
                  </a:lnTo>
                  <a:lnTo>
                    <a:pt x="4360" y="154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3" name="Freeform 18"/>
            <p:cNvSpPr/>
            <p:nvPr/>
          </p:nvSpPr>
          <p:spPr bwMode="auto">
            <a:xfrm>
              <a:off x="4572000" y="3640084"/>
              <a:ext cx="1981665" cy="1511884"/>
            </a:xfrm>
            <a:custGeom>
              <a:avLst/>
              <a:gdLst>
                <a:gd name="T0" fmla="*/ 3655 w 3655"/>
                <a:gd name="T1" fmla="*/ 2788 h 2788"/>
                <a:gd name="T2" fmla="*/ 2893 w 3655"/>
                <a:gd name="T3" fmla="*/ 0 h 2788"/>
                <a:gd name="T4" fmla="*/ 0 w 3655"/>
                <a:gd name="T5" fmla="*/ 2788 h 2788"/>
                <a:gd name="T6" fmla="*/ 3655 w 3655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5" h="2788">
                  <a:moveTo>
                    <a:pt x="3655" y="2788"/>
                  </a:moveTo>
                  <a:lnTo>
                    <a:pt x="2893" y="0"/>
                  </a:lnTo>
                  <a:lnTo>
                    <a:pt x="0" y="2788"/>
                  </a:lnTo>
                  <a:lnTo>
                    <a:pt x="3655" y="2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4" name="Freeform 19"/>
            <p:cNvSpPr/>
            <p:nvPr/>
          </p:nvSpPr>
          <p:spPr bwMode="auto">
            <a:xfrm>
              <a:off x="6138731" y="3640084"/>
              <a:ext cx="2019820" cy="1511884"/>
            </a:xfrm>
            <a:custGeom>
              <a:avLst/>
              <a:gdLst>
                <a:gd name="T0" fmla="*/ 3726 w 3726"/>
                <a:gd name="T1" fmla="*/ 2788 h 2788"/>
                <a:gd name="T2" fmla="*/ 0 w 3726"/>
                <a:gd name="T3" fmla="*/ 0 h 2788"/>
                <a:gd name="T4" fmla="*/ 762 w 3726"/>
                <a:gd name="T5" fmla="*/ 2788 h 2788"/>
                <a:gd name="T6" fmla="*/ 3726 w 3726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6" h="2788">
                  <a:moveTo>
                    <a:pt x="3726" y="2788"/>
                  </a:moveTo>
                  <a:lnTo>
                    <a:pt x="0" y="0"/>
                  </a:lnTo>
                  <a:lnTo>
                    <a:pt x="762" y="2788"/>
                  </a:lnTo>
                  <a:lnTo>
                    <a:pt x="3726" y="27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5" name="Freeform 20"/>
            <p:cNvSpPr/>
            <p:nvPr/>
          </p:nvSpPr>
          <p:spPr bwMode="auto">
            <a:xfrm>
              <a:off x="6138731" y="2905604"/>
              <a:ext cx="3016614" cy="2246363"/>
            </a:xfrm>
            <a:custGeom>
              <a:avLst/>
              <a:gdLst>
                <a:gd name="T0" fmla="*/ 5566 w 5566"/>
                <a:gd name="T1" fmla="*/ 4143 h 4143"/>
                <a:gd name="T2" fmla="*/ 4445 w 5566"/>
                <a:gd name="T3" fmla="*/ 0 h 4143"/>
                <a:gd name="T4" fmla="*/ 0 w 5566"/>
                <a:gd name="T5" fmla="*/ 1355 h 4143"/>
                <a:gd name="T6" fmla="*/ 3726 w 5566"/>
                <a:gd name="T7" fmla="*/ 4143 h 4143"/>
                <a:gd name="T8" fmla="*/ 5566 w 5566"/>
                <a:gd name="T9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6" h="4143">
                  <a:moveTo>
                    <a:pt x="5566" y="4143"/>
                  </a:moveTo>
                  <a:lnTo>
                    <a:pt x="4445" y="0"/>
                  </a:lnTo>
                  <a:lnTo>
                    <a:pt x="0" y="1355"/>
                  </a:lnTo>
                  <a:lnTo>
                    <a:pt x="3726" y="4143"/>
                  </a:lnTo>
                  <a:lnTo>
                    <a:pt x="5566" y="414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6" name="Freeform 21"/>
            <p:cNvSpPr/>
            <p:nvPr/>
          </p:nvSpPr>
          <p:spPr bwMode="auto">
            <a:xfrm>
              <a:off x="-11344" y="4190944"/>
              <a:ext cx="2000742" cy="961025"/>
            </a:xfrm>
            <a:custGeom>
              <a:avLst/>
              <a:gdLst>
                <a:gd name="T0" fmla="*/ 3691 w 3691"/>
                <a:gd name="T1" fmla="*/ 1772 h 1772"/>
                <a:gd name="T2" fmla="*/ 2760 w 3691"/>
                <a:gd name="T3" fmla="*/ 0 h 1772"/>
                <a:gd name="T4" fmla="*/ 0 w 3691"/>
                <a:gd name="T5" fmla="*/ 1772 h 1772"/>
                <a:gd name="T6" fmla="*/ 3691 w 3691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1" h="1772">
                  <a:moveTo>
                    <a:pt x="3691" y="1772"/>
                  </a:moveTo>
                  <a:lnTo>
                    <a:pt x="2760" y="0"/>
                  </a:lnTo>
                  <a:lnTo>
                    <a:pt x="0" y="1772"/>
                  </a:lnTo>
                  <a:lnTo>
                    <a:pt x="3691" y="177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7" name="Freeform 22"/>
            <p:cNvSpPr/>
            <p:nvPr/>
          </p:nvSpPr>
          <p:spPr bwMode="auto">
            <a:xfrm>
              <a:off x="1483847" y="4190944"/>
              <a:ext cx="3088154" cy="961025"/>
            </a:xfrm>
            <a:custGeom>
              <a:avLst/>
              <a:gdLst>
                <a:gd name="T0" fmla="*/ 5700 w 5700"/>
                <a:gd name="T1" fmla="*/ 1772 h 1772"/>
                <a:gd name="T2" fmla="*/ 0 w 5700"/>
                <a:gd name="T3" fmla="*/ 0 h 1772"/>
                <a:gd name="T4" fmla="*/ 931 w 5700"/>
                <a:gd name="T5" fmla="*/ 1772 h 1772"/>
                <a:gd name="T6" fmla="*/ 5700 w 5700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1772">
                  <a:moveTo>
                    <a:pt x="5700" y="1772"/>
                  </a:moveTo>
                  <a:lnTo>
                    <a:pt x="0" y="0"/>
                  </a:lnTo>
                  <a:lnTo>
                    <a:pt x="931" y="1772"/>
                  </a:lnTo>
                  <a:lnTo>
                    <a:pt x="5700" y="1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8" name="Freeform 23"/>
            <p:cNvSpPr/>
            <p:nvPr/>
          </p:nvSpPr>
          <p:spPr bwMode="auto">
            <a:xfrm>
              <a:off x="3639593" y="1346027"/>
              <a:ext cx="4907659" cy="2294057"/>
            </a:xfrm>
            <a:custGeom>
              <a:avLst/>
              <a:gdLst>
                <a:gd name="T0" fmla="*/ 9059 w 9059"/>
                <a:gd name="T1" fmla="*/ 2878 h 4233"/>
                <a:gd name="T2" fmla="*/ 0 w 9059"/>
                <a:gd name="T3" fmla="*/ 0 h 4233"/>
                <a:gd name="T4" fmla="*/ 4614 w 9059"/>
                <a:gd name="T5" fmla="*/ 4233 h 4233"/>
                <a:gd name="T6" fmla="*/ 9059 w 9059"/>
                <a:gd name="T7" fmla="*/ 2878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4233">
                  <a:moveTo>
                    <a:pt x="9059" y="2878"/>
                  </a:moveTo>
                  <a:lnTo>
                    <a:pt x="0" y="0"/>
                  </a:lnTo>
                  <a:lnTo>
                    <a:pt x="4614" y="4233"/>
                  </a:lnTo>
                  <a:lnTo>
                    <a:pt x="9059" y="2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69" name="Freeform 24"/>
            <p:cNvSpPr/>
            <p:nvPr/>
          </p:nvSpPr>
          <p:spPr bwMode="auto">
            <a:xfrm>
              <a:off x="3227044" y="1346027"/>
              <a:ext cx="2911688" cy="2294057"/>
            </a:xfrm>
            <a:custGeom>
              <a:avLst/>
              <a:gdLst>
                <a:gd name="T0" fmla="*/ 5377 w 5377"/>
                <a:gd name="T1" fmla="*/ 4233 h 4233"/>
                <a:gd name="T2" fmla="*/ 763 w 5377"/>
                <a:gd name="T3" fmla="*/ 0 h 4233"/>
                <a:gd name="T4" fmla="*/ 0 w 5377"/>
                <a:gd name="T5" fmla="*/ 2730 h 4233"/>
                <a:gd name="T6" fmla="*/ 5377 w 5377"/>
                <a:gd name="T7" fmla="*/ 4233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77" h="4233">
                  <a:moveTo>
                    <a:pt x="5377" y="4233"/>
                  </a:moveTo>
                  <a:lnTo>
                    <a:pt x="763" y="0"/>
                  </a:lnTo>
                  <a:lnTo>
                    <a:pt x="0" y="2730"/>
                  </a:lnTo>
                  <a:lnTo>
                    <a:pt x="5377" y="4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70" name="Freeform 25"/>
            <p:cNvSpPr/>
            <p:nvPr/>
          </p:nvSpPr>
          <p:spPr bwMode="auto">
            <a:xfrm>
              <a:off x="3203197" y="2824525"/>
              <a:ext cx="2935535" cy="2327442"/>
            </a:xfrm>
            <a:custGeom>
              <a:avLst/>
              <a:gdLst>
                <a:gd name="T0" fmla="*/ 5418 w 5418"/>
                <a:gd name="T1" fmla="*/ 1503 h 4291"/>
                <a:gd name="T2" fmla="*/ 41 w 5418"/>
                <a:gd name="T3" fmla="*/ 0 h 4291"/>
                <a:gd name="T4" fmla="*/ 0 w 5418"/>
                <a:gd name="T5" fmla="*/ 148 h 4291"/>
                <a:gd name="T6" fmla="*/ 2525 w 5418"/>
                <a:gd name="T7" fmla="*/ 4291 h 4291"/>
                <a:gd name="T8" fmla="*/ 5418 w 5418"/>
                <a:gd name="T9" fmla="*/ 1503 h 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8" h="4291">
                  <a:moveTo>
                    <a:pt x="5418" y="1503"/>
                  </a:moveTo>
                  <a:lnTo>
                    <a:pt x="41" y="0"/>
                  </a:lnTo>
                  <a:lnTo>
                    <a:pt x="0" y="148"/>
                  </a:lnTo>
                  <a:lnTo>
                    <a:pt x="2525" y="4291"/>
                  </a:lnTo>
                  <a:lnTo>
                    <a:pt x="5418" y="150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71" name="Freeform 26"/>
            <p:cNvSpPr/>
            <p:nvPr/>
          </p:nvSpPr>
          <p:spPr bwMode="auto">
            <a:xfrm>
              <a:off x="8547252" y="1665573"/>
              <a:ext cx="608093" cy="3486394"/>
            </a:xfrm>
            <a:custGeom>
              <a:avLst/>
              <a:gdLst>
                <a:gd name="T0" fmla="*/ 1121 w 1121"/>
                <a:gd name="T1" fmla="*/ 6429 h 6429"/>
                <a:gd name="T2" fmla="*/ 1121 w 1121"/>
                <a:gd name="T3" fmla="*/ 0 h 6429"/>
                <a:gd name="T4" fmla="*/ 0 w 1121"/>
                <a:gd name="T5" fmla="*/ 2286 h 6429"/>
                <a:gd name="T6" fmla="*/ 1121 w 1121"/>
                <a:gd name="T7" fmla="*/ 6429 h 6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1" h="6429">
                  <a:moveTo>
                    <a:pt x="1121" y="6429"/>
                  </a:moveTo>
                  <a:lnTo>
                    <a:pt x="1121" y="0"/>
                  </a:lnTo>
                  <a:lnTo>
                    <a:pt x="0" y="2286"/>
                  </a:lnTo>
                  <a:lnTo>
                    <a:pt x="1121" y="642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-38100" y="2724152"/>
            <a:ext cx="9220200" cy="241934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6" name="Text Placeholder 33"/>
          <p:cNvSpPr txBox="1"/>
          <p:nvPr/>
        </p:nvSpPr>
        <p:spPr>
          <a:xfrm>
            <a:off x="457200" y="3181351"/>
            <a:ext cx="30480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+mn-ea"/>
              </a:rPr>
              <a:t>企业简介</a:t>
            </a:r>
            <a:endParaRPr lang="en-AU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Placeholder 33"/>
          <p:cNvSpPr txBox="1"/>
          <p:nvPr/>
        </p:nvSpPr>
        <p:spPr>
          <a:xfrm>
            <a:off x="507243" y="3638551"/>
            <a:ext cx="3132351" cy="16917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单击此处添加副标题或详细文本描述</a:t>
            </a:r>
            <a:endParaRPr lang="en-AU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395055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分钟之内。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/>
          <a:srcRect t="16389" b="7608"/>
          <a:stretch>
            <a:fillRect/>
          </a:stretch>
        </p:blipFill>
        <p:spPr>
          <a:xfrm>
            <a:off x="0" y="-8466"/>
            <a:ext cx="9182100" cy="2732617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82674" y="1871781"/>
            <a:ext cx="373212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just" fontAlgn="base"/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just" fontAlgn="base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尽量将每页幻灯片的字数控制在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just" fontAlgn="base"/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lvl="0" indent="-228600" algn="just" fontAlgn="base"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lvl="0" indent="-228600" algn="just" fontAlgn="base"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lvl="0" indent="-228600" algn="just" fontAlgn="base"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just" fontAlgn="base"/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4397" y="1603983"/>
            <a:ext cx="469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单击此处添加标题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2" name="Chart 1"/>
          <p:cNvGraphicFramePr/>
          <p:nvPr/>
        </p:nvGraphicFramePr>
        <p:xfrm>
          <a:off x="4419600" y="1547031"/>
          <a:ext cx="4228836" cy="281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  <p:bldP spid="103" grpId="0"/>
      <p:bldGraphic spid="2" grpId="0">
        <p:bldSub>
          <a:bldChart bld="categoryEl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8200" y="3669830"/>
            <a:ext cx="1524000" cy="694562"/>
            <a:chOff x="1587733" y="1338649"/>
            <a:chExt cx="1798049" cy="694562"/>
          </a:xfrm>
        </p:grpSpPr>
        <p:sp>
          <p:nvSpPr>
            <p:cNvPr id="23" name="TextBox 22"/>
            <p:cNvSpPr txBox="1"/>
            <p:nvPr/>
          </p:nvSpPr>
          <p:spPr>
            <a:xfrm>
              <a:off x="1587733" y="1571546"/>
              <a:ext cx="179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6460" y="3669830"/>
            <a:ext cx="1524000" cy="694562"/>
            <a:chOff x="1587733" y="1338649"/>
            <a:chExt cx="1798049" cy="694562"/>
          </a:xfrm>
        </p:grpSpPr>
        <p:sp>
          <p:nvSpPr>
            <p:cNvPr id="26" name="TextBox 25"/>
            <p:cNvSpPr txBox="1"/>
            <p:nvPr/>
          </p:nvSpPr>
          <p:spPr>
            <a:xfrm>
              <a:off x="1587733" y="1571546"/>
              <a:ext cx="179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974720" y="3669830"/>
            <a:ext cx="1524000" cy="694562"/>
            <a:chOff x="1587733" y="1338649"/>
            <a:chExt cx="1798049" cy="694562"/>
          </a:xfrm>
        </p:grpSpPr>
        <p:sp>
          <p:nvSpPr>
            <p:cNvPr id="29" name="TextBox 28"/>
            <p:cNvSpPr txBox="1"/>
            <p:nvPr/>
          </p:nvSpPr>
          <p:spPr>
            <a:xfrm>
              <a:off x="1587733" y="1571546"/>
              <a:ext cx="179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542980" y="3669830"/>
            <a:ext cx="1524000" cy="694562"/>
            <a:chOff x="1587733" y="1338649"/>
            <a:chExt cx="1798049" cy="694562"/>
          </a:xfrm>
        </p:grpSpPr>
        <p:sp>
          <p:nvSpPr>
            <p:cNvPr id="32" name="TextBox 31"/>
            <p:cNvSpPr txBox="1"/>
            <p:nvPr/>
          </p:nvSpPr>
          <p:spPr>
            <a:xfrm>
              <a:off x="1587733" y="1571546"/>
              <a:ext cx="179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04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111240" y="3669830"/>
            <a:ext cx="1524000" cy="694562"/>
            <a:chOff x="1587733" y="1338649"/>
            <a:chExt cx="1798049" cy="694562"/>
          </a:xfrm>
        </p:grpSpPr>
        <p:sp>
          <p:nvSpPr>
            <p:cNvPr id="35" name="TextBox 34"/>
            <p:cNvSpPr txBox="1"/>
            <p:nvPr/>
          </p:nvSpPr>
          <p:spPr>
            <a:xfrm>
              <a:off x="1587733" y="1571546"/>
              <a:ext cx="179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87733" y="1338649"/>
              <a:ext cx="17980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标题内容 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05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3" name="Chart 2"/>
          <p:cNvGraphicFramePr/>
          <p:nvPr/>
        </p:nvGraphicFramePr>
        <p:xfrm>
          <a:off x="914400" y="1200150"/>
          <a:ext cx="75438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chart seriesIdx="3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graphicEl>
                                              <a:chart seriesIdx="3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>
                                            <p:graphicEl>
                                              <a:chart seriesIdx="3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">
                                            <p:graphicEl>
                                              <a:chart seriesIdx="3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El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信息图形与图表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1116" y="3728922"/>
            <a:ext cx="5023884" cy="914129"/>
            <a:chOff x="5127711" y="1504950"/>
            <a:chExt cx="3732126" cy="914129"/>
          </a:xfrm>
        </p:grpSpPr>
        <p:sp>
          <p:nvSpPr>
            <p:cNvPr id="74" name="TextBox 73"/>
            <p:cNvSpPr txBox="1"/>
            <p:nvPr/>
          </p:nvSpPr>
          <p:spPr>
            <a:xfrm>
              <a:off x="5127711" y="1772748"/>
              <a:ext cx="3732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39434" y="1504950"/>
              <a:ext cx="37204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单击此处添加标题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019800" y="0"/>
            <a:ext cx="31242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928252" y="1352550"/>
            <a:ext cx="1682348" cy="637876"/>
            <a:chOff x="1633525" y="2541587"/>
            <a:chExt cx="3246224" cy="900563"/>
          </a:xfrm>
        </p:grpSpPr>
        <p:sp>
          <p:nvSpPr>
            <p:cNvPr id="33" name="TextBox 32"/>
            <p:cNvSpPr txBox="1"/>
            <p:nvPr/>
          </p:nvSpPr>
          <p:spPr>
            <a:xfrm>
              <a:off x="1633525" y="2541587"/>
              <a:ext cx="3246224" cy="35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05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en-US" sz="105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33525" y="2790364"/>
              <a:ext cx="3246222" cy="65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8252" y="2354310"/>
            <a:ext cx="1682348" cy="637876"/>
            <a:chOff x="1633525" y="2541587"/>
            <a:chExt cx="3246225" cy="900563"/>
          </a:xfrm>
        </p:grpSpPr>
        <p:sp>
          <p:nvSpPr>
            <p:cNvPr id="36" name="TextBox 35"/>
            <p:cNvSpPr txBox="1"/>
            <p:nvPr/>
          </p:nvSpPr>
          <p:spPr>
            <a:xfrm>
              <a:off x="1633527" y="2541587"/>
              <a:ext cx="3246223" cy="35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05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en-US" sz="105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3525" y="2790364"/>
              <a:ext cx="3246223" cy="65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8251" y="3364054"/>
            <a:ext cx="1682347" cy="637876"/>
            <a:chOff x="1633525" y="2541587"/>
            <a:chExt cx="3246223" cy="900563"/>
          </a:xfrm>
        </p:grpSpPr>
        <p:sp>
          <p:nvSpPr>
            <p:cNvPr id="39" name="TextBox 38"/>
            <p:cNvSpPr txBox="1"/>
            <p:nvPr/>
          </p:nvSpPr>
          <p:spPr>
            <a:xfrm>
              <a:off x="1633527" y="2541587"/>
              <a:ext cx="3246221" cy="35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50" b="1" dirty="0" smtClean="0">
                  <a:solidFill>
                    <a:schemeClr val="bg1"/>
                  </a:solidFill>
                  <a:latin typeface="+mn-ea"/>
                </a:rPr>
                <a:t>标题内容 </a:t>
              </a:r>
              <a:r>
                <a:rPr lang="en-US" sz="105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en-US" sz="105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33525" y="2790364"/>
              <a:ext cx="3246223" cy="65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35926" y="1498716"/>
            <a:ext cx="439522" cy="457020"/>
            <a:chOff x="2147229" y="1727316"/>
            <a:chExt cx="439522" cy="457020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2147229" y="1727316"/>
              <a:ext cx="439522" cy="4570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291054" y="1844186"/>
              <a:ext cx="151872" cy="223281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435929" y="2494180"/>
            <a:ext cx="440527" cy="457020"/>
            <a:chOff x="2147232" y="2722780"/>
            <a:chExt cx="440527" cy="457020"/>
          </a:xfrm>
        </p:grpSpPr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147232" y="2722780"/>
              <a:ext cx="440527" cy="4570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256861" y="2839650"/>
              <a:ext cx="227304" cy="223281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39975" y="3492565"/>
            <a:ext cx="439522" cy="457020"/>
            <a:chOff x="2151278" y="3721165"/>
            <a:chExt cx="439522" cy="457020"/>
          </a:xfrm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151278" y="3721165"/>
              <a:ext cx="439522" cy="4570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2258895" y="3841052"/>
              <a:ext cx="223281" cy="217246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6" name="Chart 5"/>
          <p:cNvGraphicFramePr/>
          <p:nvPr/>
        </p:nvGraphicFramePr>
        <p:xfrm>
          <a:off x="838200" y="1352550"/>
          <a:ext cx="4724400" cy="2187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8395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4" name="Text Placeholder 33"/>
          <p:cNvSpPr txBox="1"/>
          <p:nvPr/>
        </p:nvSpPr>
        <p:spPr>
          <a:xfrm>
            <a:off x="3824689" y="1759084"/>
            <a:ext cx="4724400" cy="7429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结束语</a:t>
            </a:r>
            <a:endParaRPr lang="en-AU" sz="36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48489" y="2342237"/>
            <a:ext cx="4953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分钟之内。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42275" y="2011393"/>
            <a:ext cx="2488257" cy="2846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389144" y="2011393"/>
            <a:ext cx="2488257" cy="2846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336018" y="2011393"/>
            <a:ext cx="2488257" cy="2846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客户感言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9756" y="3567321"/>
            <a:ext cx="221329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Text Placeholder 33"/>
          <p:cNvSpPr txBox="1"/>
          <p:nvPr/>
        </p:nvSpPr>
        <p:spPr>
          <a:xfrm>
            <a:off x="501761" y="2822216"/>
            <a:ext cx="2369278" cy="25576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 smtClean="0">
                <a:solidFill>
                  <a:schemeClr val="accent1"/>
                </a:solidFill>
                <a:latin typeface="+mn-ea"/>
                <a:cs typeface="Myanmar Text" panose="020B0502040204020203" pitchFamily="34" charset="0"/>
              </a:rPr>
              <a:t>无名氏</a:t>
            </a:r>
            <a:endParaRPr lang="en-AU" sz="1600" dirty="0">
              <a:solidFill>
                <a:schemeClr val="accent1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705800" y="3077983"/>
            <a:ext cx="1961200" cy="5655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职位描述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/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公司名称</a:t>
            </a:r>
            <a:endParaRPr lang="en-AU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26629" y="3567321"/>
            <a:ext cx="221329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0" name="Text Placeholder 33"/>
          <p:cNvSpPr txBox="1"/>
          <p:nvPr/>
        </p:nvSpPr>
        <p:spPr>
          <a:xfrm>
            <a:off x="3448634" y="2822216"/>
            <a:ext cx="2369278" cy="25576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 smtClean="0">
                <a:solidFill>
                  <a:schemeClr val="accent2"/>
                </a:solidFill>
                <a:latin typeface="+mn-ea"/>
                <a:cs typeface="Myanmar Text" panose="020B0502040204020203" pitchFamily="34" charset="0"/>
              </a:rPr>
              <a:t>无名氏</a:t>
            </a:r>
            <a:endParaRPr lang="en-AU" sz="1600" dirty="0">
              <a:solidFill>
                <a:schemeClr val="accent2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1" name="Text Placeholder 33"/>
          <p:cNvSpPr txBox="1"/>
          <p:nvPr/>
        </p:nvSpPr>
        <p:spPr>
          <a:xfrm>
            <a:off x="3652673" y="3077983"/>
            <a:ext cx="1961200" cy="25576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职位描述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/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公司名称</a:t>
            </a:r>
            <a:endParaRPr lang="en-AU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3503" y="3567320"/>
            <a:ext cx="221329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Text Placeholder 33"/>
          <p:cNvSpPr txBox="1"/>
          <p:nvPr/>
        </p:nvSpPr>
        <p:spPr>
          <a:xfrm>
            <a:off x="6395508" y="2822216"/>
            <a:ext cx="2369278" cy="25576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 smtClean="0">
                <a:solidFill>
                  <a:schemeClr val="accent5"/>
                </a:solidFill>
                <a:latin typeface="+mn-ea"/>
                <a:cs typeface="Myanmar Text" panose="020B0502040204020203" pitchFamily="34" charset="0"/>
              </a:rPr>
              <a:t>无名氏</a:t>
            </a:r>
            <a:endParaRPr lang="en-AU" sz="1600" dirty="0">
              <a:solidFill>
                <a:schemeClr val="accent5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5" name="Text Placeholder 33"/>
          <p:cNvSpPr txBox="1"/>
          <p:nvPr/>
        </p:nvSpPr>
        <p:spPr>
          <a:xfrm>
            <a:off x="6599547" y="3077983"/>
            <a:ext cx="1961200" cy="25576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职位描述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/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yanmar Text" panose="020B0502040204020203" pitchFamily="34" charset="0"/>
              </a:rPr>
              <a:t>公司名称</a:t>
            </a:r>
            <a:endParaRPr lang="en-AU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yanmar Text" panose="020B0502040204020203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" b="1415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3"/>
          <p:cNvSpPr txBox="1"/>
          <p:nvPr/>
        </p:nvSpPr>
        <p:spPr>
          <a:xfrm>
            <a:off x="152400" y="1581150"/>
            <a:ext cx="2927854" cy="1447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选择我们</a:t>
            </a:r>
            <a:endParaRPr lang="en-US" altLang="zh-CN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r">
              <a:buNone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选择成功</a:t>
            </a:r>
            <a:endParaRPr 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600" y="2717292"/>
            <a:ext cx="2470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“’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" b="3084"/>
          <a:stretch>
            <a:fillRect/>
          </a:stretch>
        </p:blipFill>
        <p:spPr/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联系我们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10937" y="3802817"/>
            <a:ext cx="2360612" cy="301845"/>
            <a:chOff x="610937" y="3874805"/>
            <a:chExt cx="2360612" cy="301845"/>
          </a:xfrm>
        </p:grpSpPr>
        <p:sp>
          <p:nvSpPr>
            <p:cNvPr id="74" name="Shape 258"/>
            <p:cNvSpPr/>
            <p:nvPr/>
          </p:nvSpPr>
          <p:spPr>
            <a:xfrm>
              <a:off x="610937" y="3874805"/>
              <a:ext cx="273844" cy="273997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>
                <a:latin typeface="+mn-ea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4781" y="3922734"/>
              <a:ext cx="20867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添加联系方式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0938" y="4187525"/>
            <a:ext cx="2350804" cy="296113"/>
            <a:chOff x="610938" y="4259513"/>
            <a:chExt cx="2350804" cy="296113"/>
          </a:xfrm>
        </p:grpSpPr>
        <p:sp>
          <p:nvSpPr>
            <p:cNvPr id="83" name="Shape 279"/>
            <p:cNvSpPr/>
            <p:nvPr/>
          </p:nvSpPr>
          <p:spPr>
            <a:xfrm>
              <a:off x="610938" y="4259513"/>
              <a:ext cx="273844" cy="27399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>
                <a:latin typeface="+mn-ea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74974" y="4301710"/>
              <a:ext cx="20867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添加联系方式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0938" y="4587964"/>
            <a:ext cx="2372033" cy="301846"/>
            <a:chOff x="2686285" y="3874804"/>
            <a:chExt cx="2372033" cy="301846"/>
          </a:xfrm>
        </p:grpSpPr>
        <p:sp>
          <p:nvSpPr>
            <p:cNvPr id="71" name="Shape 251"/>
            <p:cNvSpPr/>
            <p:nvPr/>
          </p:nvSpPr>
          <p:spPr>
            <a:xfrm>
              <a:off x="2686285" y="3874804"/>
              <a:ext cx="273844" cy="273998"/>
            </a:xfrm>
            <a:prstGeom prst="rect">
              <a:avLst/>
            </a:prstGeom>
            <a:solidFill>
              <a:schemeClr val="accent6">
                <a:lumMod val="25000"/>
                <a:lumOff val="75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>
                <a:latin typeface="+mn-ea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1550" y="3922734"/>
              <a:ext cx="20867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添加联系方式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87899" y="4187525"/>
            <a:ext cx="2374148" cy="281661"/>
            <a:chOff x="2687899" y="4259513"/>
            <a:chExt cx="2374148" cy="281661"/>
          </a:xfrm>
        </p:grpSpPr>
        <p:sp>
          <p:nvSpPr>
            <p:cNvPr id="77" name="Shape 265"/>
            <p:cNvSpPr/>
            <p:nvPr/>
          </p:nvSpPr>
          <p:spPr>
            <a:xfrm>
              <a:off x="2687899" y="4259513"/>
              <a:ext cx="273844" cy="273998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>
                <a:latin typeface="+mn-ea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975279" y="4287258"/>
              <a:ext cx="20867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添加联系方式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67000" y="3802816"/>
            <a:ext cx="2401167" cy="295891"/>
            <a:chOff x="4761633" y="3874804"/>
            <a:chExt cx="2401167" cy="295891"/>
          </a:xfrm>
        </p:grpSpPr>
        <p:sp>
          <p:nvSpPr>
            <p:cNvPr id="80" name="Shape 272"/>
            <p:cNvSpPr/>
            <p:nvPr/>
          </p:nvSpPr>
          <p:spPr>
            <a:xfrm>
              <a:off x="4761633" y="3874804"/>
              <a:ext cx="273844" cy="273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>
                <a:latin typeface="+mn-ea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076032" y="3916779"/>
              <a:ext cx="20867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添加联系方式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724400" y="3790950"/>
            <a:ext cx="3886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8" b="19318"/>
          <a:stretch>
            <a:fillRect/>
          </a:stretch>
        </p:blipFill>
        <p:spPr/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1973" y="2419351"/>
            <a:ext cx="544366" cy="544366"/>
            <a:chOff x="491973" y="2419351"/>
            <a:chExt cx="544366" cy="544366"/>
          </a:xfrm>
        </p:grpSpPr>
        <p:sp>
          <p:nvSpPr>
            <p:cNvPr id="37" name="Freeform 126"/>
            <p:cNvSpPr/>
            <p:nvPr/>
          </p:nvSpPr>
          <p:spPr bwMode="auto">
            <a:xfrm>
              <a:off x="491973" y="2419351"/>
              <a:ext cx="544366" cy="544366"/>
            </a:xfrm>
            <a:custGeom>
              <a:avLst/>
              <a:gdLst/>
              <a:ahLst/>
              <a:cxnLst/>
              <a:rect l="l" t="t" r="r" b="b"/>
              <a:pathLst>
                <a:path w="544366" h="544366">
                  <a:moveTo>
                    <a:pt x="72582" y="0"/>
                  </a:moveTo>
                  <a:lnTo>
                    <a:pt x="471784" y="0"/>
                  </a:lnTo>
                  <a:cubicBezTo>
                    <a:pt x="511451" y="0"/>
                    <a:pt x="544366" y="32635"/>
                    <a:pt x="544366" y="72898"/>
                  </a:cubicBezTo>
                  <a:lnTo>
                    <a:pt x="544366" y="112738"/>
                  </a:lnTo>
                  <a:lnTo>
                    <a:pt x="328926" y="219686"/>
                  </a:lnTo>
                  <a:lnTo>
                    <a:pt x="544366" y="113333"/>
                  </a:lnTo>
                  <a:lnTo>
                    <a:pt x="544366" y="472317"/>
                  </a:lnTo>
                  <a:cubicBezTo>
                    <a:pt x="544366" y="511923"/>
                    <a:pt x="511461" y="544366"/>
                    <a:pt x="471806" y="544366"/>
                  </a:cubicBezTo>
                  <a:lnTo>
                    <a:pt x="429619" y="544366"/>
                  </a:lnTo>
                  <a:lnTo>
                    <a:pt x="328658" y="444874"/>
                  </a:lnTo>
                  <a:lnTo>
                    <a:pt x="429176" y="544366"/>
                  </a:lnTo>
                  <a:lnTo>
                    <a:pt x="72513" y="544366"/>
                  </a:lnTo>
                  <a:cubicBezTo>
                    <a:pt x="32462" y="544366"/>
                    <a:pt x="0" y="511801"/>
                    <a:pt x="0" y="472046"/>
                  </a:cubicBezTo>
                  <a:lnTo>
                    <a:pt x="0" y="119943"/>
                  </a:lnTo>
                  <a:lnTo>
                    <a:pt x="0" y="118906"/>
                  </a:lnTo>
                  <a:lnTo>
                    <a:pt x="0" y="72898"/>
                  </a:lnTo>
                  <a:cubicBezTo>
                    <a:pt x="0" y="32635"/>
                    <a:pt x="32493" y="0"/>
                    <a:pt x="7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6" name="Freeform 177"/>
            <p:cNvSpPr>
              <a:spLocks noEditPoints="1"/>
            </p:cNvSpPr>
            <p:nvPr/>
          </p:nvSpPr>
          <p:spPr bwMode="auto">
            <a:xfrm>
              <a:off x="599827" y="2575414"/>
              <a:ext cx="321418" cy="232238"/>
            </a:xfrm>
            <a:custGeom>
              <a:avLst/>
              <a:gdLst>
                <a:gd name="T0" fmla="*/ 584 w 762"/>
                <a:gd name="T1" fmla="*/ 500 h 548"/>
                <a:gd name="T2" fmla="*/ 584 w 762"/>
                <a:gd name="T3" fmla="*/ 500 h 548"/>
                <a:gd name="T4" fmla="*/ 155 w 762"/>
                <a:gd name="T5" fmla="*/ 500 h 548"/>
                <a:gd name="T6" fmla="*/ 48 w 762"/>
                <a:gd name="T7" fmla="*/ 393 h 548"/>
                <a:gd name="T8" fmla="*/ 102 w 762"/>
                <a:gd name="T9" fmla="*/ 301 h 548"/>
                <a:gd name="T10" fmla="*/ 123 w 762"/>
                <a:gd name="T11" fmla="*/ 245 h 548"/>
                <a:gd name="T12" fmla="*/ 119 w 762"/>
                <a:gd name="T13" fmla="*/ 226 h 548"/>
                <a:gd name="T14" fmla="*/ 179 w 762"/>
                <a:gd name="T15" fmla="*/ 167 h 548"/>
                <a:gd name="T16" fmla="*/ 211 w 762"/>
                <a:gd name="T17" fmla="*/ 172 h 548"/>
                <a:gd name="T18" fmla="*/ 254 w 762"/>
                <a:gd name="T19" fmla="*/ 144 h 548"/>
                <a:gd name="T20" fmla="*/ 405 w 762"/>
                <a:gd name="T21" fmla="*/ 47 h 548"/>
                <a:gd name="T22" fmla="*/ 570 w 762"/>
                <a:gd name="T23" fmla="*/ 198 h 548"/>
                <a:gd name="T24" fmla="*/ 609 w 762"/>
                <a:gd name="T25" fmla="*/ 241 h 548"/>
                <a:gd name="T26" fmla="*/ 715 w 762"/>
                <a:gd name="T27" fmla="*/ 369 h 548"/>
                <a:gd name="T28" fmla="*/ 584 w 762"/>
                <a:gd name="T29" fmla="*/ 500 h 548"/>
                <a:gd name="T30" fmla="*/ 617 w 762"/>
                <a:gd name="T31" fmla="*/ 194 h 548"/>
                <a:gd name="T32" fmla="*/ 405 w 762"/>
                <a:gd name="T33" fmla="*/ 0 h 548"/>
                <a:gd name="T34" fmla="*/ 211 w 762"/>
                <a:gd name="T35" fmla="*/ 124 h 548"/>
                <a:gd name="T36" fmla="*/ 179 w 762"/>
                <a:gd name="T37" fmla="*/ 119 h 548"/>
                <a:gd name="T38" fmla="*/ 72 w 762"/>
                <a:gd name="T39" fmla="*/ 226 h 548"/>
                <a:gd name="T40" fmla="*/ 78 w 762"/>
                <a:gd name="T41" fmla="*/ 260 h 548"/>
                <a:gd name="T42" fmla="*/ 0 w 762"/>
                <a:gd name="T43" fmla="*/ 393 h 548"/>
                <a:gd name="T44" fmla="*/ 155 w 762"/>
                <a:gd name="T45" fmla="*/ 548 h 548"/>
                <a:gd name="T46" fmla="*/ 155 w 762"/>
                <a:gd name="T47" fmla="*/ 548 h 548"/>
                <a:gd name="T48" fmla="*/ 584 w 762"/>
                <a:gd name="T49" fmla="*/ 548 h 548"/>
                <a:gd name="T50" fmla="*/ 584 w 762"/>
                <a:gd name="T51" fmla="*/ 548 h 548"/>
                <a:gd name="T52" fmla="*/ 762 w 762"/>
                <a:gd name="T53" fmla="*/ 369 h 548"/>
                <a:gd name="T54" fmla="*/ 617 w 762"/>
                <a:gd name="T55" fmla="*/ 19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8">
                  <a:moveTo>
                    <a:pt x="584" y="500"/>
                  </a:moveTo>
                  <a:lnTo>
                    <a:pt x="584" y="500"/>
                  </a:lnTo>
                  <a:lnTo>
                    <a:pt x="155" y="500"/>
                  </a:lnTo>
                  <a:cubicBezTo>
                    <a:pt x="96" y="500"/>
                    <a:pt x="48" y="452"/>
                    <a:pt x="48" y="393"/>
                  </a:cubicBezTo>
                  <a:cubicBezTo>
                    <a:pt x="48" y="355"/>
                    <a:pt x="68" y="321"/>
                    <a:pt x="102" y="301"/>
                  </a:cubicBezTo>
                  <a:cubicBezTo>
                    <a:pt x="134" y="282"/>
                    <a:pt x="137" y="278"/>
                    <a:pt x="123" y="245"/>
                  </a:cubicBezTo>
                  <a:cubicBezTo>
                    <a:pt x="120" y="238"/>
                    <a:pt x="119" y="232"/>
                    <a:pt x="119" y="226"/>
                  </a:cubicBezTo>
                  <a:cubicBezTo>
                    <a:pt x="119" y="193"/>
                    <a:pt x="146" y="167"/>
                    <a:pt x="179" y="167"/>
                  </a:cubicBezTo>
                  <a:cubicBezTo>
                    <a:pt x="179" y="167"/>
                    <a:pt x="194" y="166"/>
                    <a:pt x="211" y="172"/>
                  </a:cubicBezTo>
                  <a:cubicBezTo>
                    <a:pt x="238" y="183"/>
                    <a:pt x="241" y="173"/>
                    <a:pt x="254" y="144"/>
                  </a:cubicBezTo>
                  <a:cubicBezTo>
                    <a:pt x="282" y="85"/>
                    <a:pt x="341" y="47"/>
                    <a:pt x="405" y="47"/>
                  </a:cubicBezTo>
                  <a:cubicBezTo>
                    <a:pt x="491" y="47"/>
                    <a:pt x="562" y="112"/>
                    <a:pt x="570" y="198"/>
                  </a:cubicBezTo>
                  <a:cubicBezTo>
                    <a:pt x="573" y="233"/>
                    <a:pt x="573" y="233"/>
                    <a:pt x="609" y="241"/>
                  </a:cubicBezTo>
                  <a:cubicBezTo>
                    <a:pt x="670" y="252"/>
                    <a:pt x="715" y="307"/>
                    <a:pt x="715" y="369"/>
                  </a:cubicBezTo>
                  <a:cubicBezTo>
                    <a:pt x="715" y="441"/>
                    <a:pt x="656" y="500"/>
                    <a:pt x="584" y="500"/>
                  </a:cubicBezTo>
                  <a:close/>
                  <a:moveTo>
                    <a:pt x="617" y="194"/>
                  </a:moveTo>
                  <a:cubicBezTo>
                    <a:pt x="607" y="85"/>
                    <a:pt x="516" y="0"/>
                    <a:pt x="405" y="0"/>
                  </a:cubicBezTo>
                  <a:cubicBezTo>
                    <a:pt x="319" y="0"/>
                    <a:pt x="245" y="51"/>
                    <a:pt x="211" y="124"/>
                  </a:cubicBezTo>
                  <a:cubicBezTo>
                    <a:pt x="201" y="121"/>
                    <a:pt x="190" y="119"/>
                    <a:pt x="179" y="119"/>
                  </a:cubicBezTo>
                  <a:cubicBezTo>
                    <a:pt x="120" y="119"/>
                    <a:pt x="72" y="167"/>
                    <a:pt x="72" y="226"/>
                  </a:cubicBezTo>
                  <a:cubicBezTo>
                    <a:pt x="72" y="238"/>
                    <a:pt x="74" y="249"/>
                    <a:pt x="78" y="260"/>
                  </a:cubicBezTo>
                  <a:cubicBezTo>
                    <a:pt x="31" y="287"/>
                    <a:pt x="0" y="336"/>
                    <a:pt x="0" y="393"/>
                  </a:cubicBezTo>
                  <a:cubicBezTo>
                    <a:pt x="0" y="479"/>
                    <a:pt x="70" y="548"/>
                    <a:pt x="155" y="548"/>
                  </a:cubicBezTo>
                  <a:lnTo>
                    <a:pt x="155" y="548"/>
                  </a:lnTo>
                  <a:lnTo>
                    <a:pt x="584" y="548"/>
                  </a:lnTo>
                  <a:lnTo>
                    <a:pt x="584" y="548"/>
                  </a:lnTo>
                  <a:cubicBezTo>
                    <a:pt x="682" y="548"/>
                    <a:pt x="762" y="468"/>
                    <a:pt x="762" y="369"/>
                  </a:cubicBezTo>
                  <a:cubicBezTo>
                    <a:pt x="762" y="282"/>
                    <a:pt x="700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35892" y="2419351"/>
            <a:ext cx="544366" cy="544366"/>
            <a:chOff x="3235892" y="2419351"/>
            <a:chExt cx="544366" cy="544366"/>
          </a:xfrm>
        </p:grpSpPr>
        <p:sp>
          <p:nvSpPr>
            <p:cNvPr id="58" name="Freeform 126"/>
            <p:cNvSpPr/>
            <p:nvPr/>
          </p:nvSpPr>
          <p:spPr bwMode="auto">
            <a:xfrm>
              <a:off x="3235892" y="2419351"/>
              <a:ext cx="544366" cy="544366"/>
            </a:xfrm>
            <a:custGeom>
              <a:avLst/>
              <a:gdLst/>
              <a:ahLst/>
              <a:cxnLst/>
              <a:rect l="l" t="t" r="r" b="b"/>
              <a:pathLst>
                <a:path w="544366" h="544366">
                  <a:moveTo>
                    <a:pt x="72582" y="0"/>
                  </a:moveTo>
                  <a:lnTo>
                    <a:pt x="471784" y="0"/>
                  </a:lnTo>
                  <a:cubicBezTo>
                    <a:pt x="511451" y="0"/>
                    <a:pt x="544366" y="32635"/>
                    <a:pt x="544366" y="72898"/>
                  </a:cubicBezTo>
                  <a:lnTo>
                    <a:pt x="544366" y="112738"/>
                  </a:lnTo>
                  <a:lnTo>
                    <a:pt x="328926" y="219686"/>
                  </a:lnTo>
                  <a:lnTo>
                    <a:pt x="544366" y="113333"/>
                  </a:lnTo>
                  <a:lnTo>
                    <a:pt x="544366" y="472317"/>
                  </a:lnTo>
                  <a:cubicBezTo>
                    <a:pt x="544366" y="511923"/>
                    <a:pt x="511461" y="544366"/>
                    <a:pt x="471806" y="544366"/>
                  </a:cubicBezTo>
                  <a:lnTo>
                    <a:pt x="429619" y="544366"/>
                  </a:lnTo>
                  <a:lnTo>
                    <a:pt x="328658" y="444874"/>
                  </a:lnTo>
                  <a:lnTo>
                    <a:pt x="429176" y="544366"/>
                  </a:lnTo>
                  <a:lnTo>
                    <a:pt x="72513" y="544366"/>
                  </a:lnTo>
                  <a:cubicBezTo>
                    <a:pt x="32462" y="544366"/>
                    <a:pt x="0" y="511801"/>
                    <a:pt x="0" y="472046"/>
                  </a:cubicBezTo>
                  <a:lnTo>
                    <a:pt x="0" y="119943"/>
                  </a:lnTo>
                  <a:lnTo>
                    <a:pt x="0" y="118906"/>
                  </a:lnTo>
                  <a:lnTo>
                    <a:pt x="0" y="72898"/>
                  </a:lnTo>
                  <a:cubicBezTo>
                    <a:pt x="0" y="32635"/>
                    <a:pt x="32493" y="0"/>
                    <a:pt x="72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185"/>
            <p:cNvSpPr>
              <a:spLocks noEditPoints="1"/>
            </p:cNvSpPr>
            <p:nvPr/>
          </p:nvSpPr>
          <p:spPr bwMode="auto">
            <a:xfrm>
              <a:off x="3347366" y="2530825"/>
              <a:ext cx="321418" cy="321418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5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0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5"/>
                    <a:pt x="524" y="475"/>
                  </a:cubicBezTo>
                  <a:cubicBezTo>
                    <a:pt x="655" y="475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979" y="2418423"/>
            <a:ext cx="544366" cy="544366"/>
            <a:chOff x="5979979" y="2418423"/>
            <a:chExt cx="544366" cy="544366"/>
          </a:xfrm>
        </p:grpSpPr>
        <p:sp>
          <p:nvSpPr>
            <p:cNvPr id="38" name="Freeform 126"/>
            <p:cNvSpPr/>
            <p:nvPr/>
          </p:nvSpPr>
          <p:spPr bwMode="auto">
            <a:xfrm>
              <a:off x="5979979" y="2418423"/>
              <a:ext cx="544366" cy="544366"/>
            </a:xfrm>
            <a:custGeom>
              <a:avLst/>
              <a:gdLst/>
              <a:ahLst/>
              <a:cxnLst/>
              <a:rect l="l" t="t" r="r" b="b"/>
              <a:pathLst>
                <a:path w="544366" h="544366">
                  <a:moveTo>
                    <a:pt x="72582" y="0"/>
                  </a:moveTo>
                  <a:lnTo>
                    <a:pt x="471784" y="0"/>
                  </a:lnTo>
                  <a:cubicBezTo>
                    <a:pt x="511451" y="0"/>
                    <a:pt x="544366" y="32635"/>
                    <a:pt x="544366" y="72898"/>
                  </a:cubicBezTo>
                  <a:lnTo>
                    <a:pt x="544366" y="112738"/>
                  </a:lnTo>
                  <a:lnTo>
                    <a:pt x="328926" y="219686"/>
                  </a:lnTo>
                  <a:lnTo>
                    <a:pt x="544366" y="113333"/>
                  </a:lnTo>
                  <a:lnTo>
                    <a:pt x="544366" y="472317"/>
                  </a:lnTo>
                  <a:cubicBezTo>
                    <a:pt x="544366" y="511923"/>
                    <a:pt x="511461" y="544366"/>
                    <a:pt x="471806" y="544366"/>
                  </a:cubicBezTo>
                  <a:lnTo>
                    <a:pt x="429619" y="544366"/>
                  </a:lnTo>
                  <a:lnTo>
                    <a:pt x="328658" y="444874"/>
                  </a:lnTo>
                  <a:lnTo>
                    <a:pt x="429176" y="544366"/>
                  </a:lnTo>
                  <a:lnTo>
                    <a:pt x="72513" y="544366"/>
                  </a:lnTo>
                  <a:cubicBezTo>
                    <a:pt x="32462" y="544366"/>
                    <a:pt x="0" y="511801"/>
                    <a:pt x="0" y="472046"/>
                  </a:cubicBezTo>
                  <a:lnTo>
                    <a:pt x="0" y="119943"/>
                  </a:lnTo>
                  <a:lnTo>
                    <a:pt x="0" y="118906"/>
                  </a:lnTo>
                  <a:lnTo>
                    <a:pt x="0" y="72898"/>
                  </a:lnTo>
                  <a:cubicBezTo>
                    <a:pt x="0" y="32635"/>
                    <a:pt x="32493" y="0"/>
                    <a:pt x="72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187"/>
            <p:cNvSpPr>
              <a:spLocks noEditPoints="1"/>
            </p:cNvSpPr>
            <p:nvPr/>
          </p:nvSpPr>
          <p:spPr bwMode="auto">
            <a:xfrm>
              <a:off x="6141618" y="2528968"/>
              <a:ext cx="219233" cy="323275"/>
            </a:xfrm>
            <a:custGeom>
              <a:avLst/>
              <a:gdLst>
                <a:gd name="T0" fmla="*/ 372 w 523"/>
                <a:gd name="T1" fmla="*/ 501 h 762"/>
                <a:gd name="T2" fmla="*/ 150 w 523"/>
                <a:gd name="T3" fmla="*/ 501 h 762"/>
                <a:gd name="T4" fmla="*/ 110 w 523"/>
                <a:gd name="T5" fmla="*/ 424 h 762"/>
                <a:gd name="T6" fmla="*/ 47 w 523"/>
                <a:gd name="T7" fmla="*/ 262 h 762"/>
                <a:gd name="T8" fmla="*/ 261 w 523"/>
                <a:gd name="T9" fmla="*/ 48 h 762"/>
                <a:gd name="T10" fmla="*/ 475 w 523"/>
                <a:gd name="T11" fmla="*/ 262 h 762"/>
                <a:gd name="T12" fmla="*/ 412 w 523"/>
                <a:gd name="T13" fmla="*/ 424 h 762"/>
                <a:gd name="T14" fmla="*/ 372 w 523"/>
                <a:gd name="T15" fmla="*/ 501 h 762"/>
                <a:gd name="T16" fmla="*/ 261 w 523"/>
                <a:gd name="T17" fmla="*/ 120 h 762"/>
                <a:gd name="T18" fmla="*/ 118 w 523"/>
                <a:gd name="T19" fmla="*/ 263 h 762"/>
                <a:gd name="T20" fmla="*/ 130 w 523"/>
                <a:gd name="T21" fmla="*/ 275 h 762"/>
                <a:gd name="T22" fmla="*/ 142 w 523"/>
                <a:gd name="T23" fmla="*/ 263 h 762"/>
                <a:gd name="T24" fmla="*/ 261 w 523"/>
                <a:gd name="T25" fmla="*/ 144 h 762"/>
                <a:gd name="T26" fmla="*/ 273 w 523"/>
                <a:gd name="T27" fmla="*/ 132 h 762"/>
                <a:gd name="T28" fmla="*/ 261 w 523"/>
                <a:gd name="T29" fmla="*/ 120 h 762"/>
                <a:gd name="T30" fmla="*/ 261 w 523"/>
                <a:gd name="T31" fmla="*/ 715 h 762"/>
                <a:gd name="T32" fmla="*/ 214 w 523"/>
                <a:gd name="T33" fmla="*/ 685 h 762"/>
                <a:gd name="T34" fmla="*/ 314 w 523"/>
                <a:gd name="T35" fmla="*/ 673 h 762"/>
                <a:gd name="T36" fmla="*/ 261 w 523"/>
                <a:gd name="T37" fmla="*/ 715 h 762"/>
                <a:gd name="T38" fmla="*/ 183 w 523"/>
                <a:gd name="T39" fmla="*/ 593 h 762"/>
                <a:gd name="T40" fmla="*/ 169 w 523"/>
                <a:gd name="T41" fmla="*/ 548 h 762"/>
                <a:gd name="T42" fmla="*/ 354 w 523"/>
                <a:gd name="T43" fmla="*/ 548 h 762"/>
                <a:gd name="T44" fmla="*/ 345 w 523"/>
                <a:gd name="T45" fmla="*/ 573 h 762"/>
                <a:gd name="T46" fmla="*/ 183 w 523"/>
                <a:gd name="T47" fmla="*/ 593 h 762"/>
                <a:gd name="T48" fmla="*/ 323 w 523"/>
                <a:gd name="T49" fmla="*/ 648 h 762"/>
                <a:gd name="T50" fmla="*/ 205 w 523"/>
                <a:gd name="T51" fmla="*/ 663 h 762"/>
                <a:gd name="T52" fmla="*/ 191 w 523"/>
                <a:gd name="T53" fmla="*/ 617 h 762"/>
                <a:gd name="T54" fmla="*/ 190 w 523"/>
                <a:gd name="T55" fmla="*/ 616 h 762"/>
                <a:gd name="T56" fmla="*/ 337 w 523"/>
                <a:gd name="T57" fmla="*/ 598 h 762"/>
                <a:gd name="T58" fmla="*/ 331 w 523"/>
                <a:gd name="T59" fmla="*/ 619 h 762"/>
                <a:gd name="T60" fmla="*/ 323 w 523"/>
                <a:gd name="T61" fmla="*/ 648 h 762"/>
                <a:gd name="T62" fmla="*/ 261 w 523"/>
                <a:gd name="T63" fmla="*/ 0 h 762"/>
                <a:gd name="T64" fmla="*/ 0 w 523"/>
                <a:gd name="T65" fmla="*/ 262 h 762"/>
                <a:gd name="T66" fmla="*/ 119 w 523"/>
                <a:gd name="T67" fmla="*/ 549 h 762"/>
                <a:gd name="T68" fmla="*/ 261 w 523"/>
                <a:gd name="T69" fmla="*/ 762 h 762"/>
                <a:gd name="T70" fmla="*/ 403 w 523"/>
                <a:gd name="T71" fmla="*/ 550 h 762"/>
                <a:gd name="T72" fmla="*/ 523 w 523"/>
                <a:gd name="T73" fmla="*/ 262 h 762"/>
                <a:gd name="T74" fmla="*/ 261 w 523"/>
                <a:gd name="T75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3" h="762">
                  <a:moveTo>
                    <a:pt x="372" y="501"/>
                  </a:moveTo>
                  <a:lnTo>
                    <a:pt x="150" y="501"/>
                  </a:lnTo>
                  <a:cubicBezTo>
                    <a:pt x="138" y="475"/>
                    <a:pt x="124" y="449"/>
                    <a:pt x="110" y="424"/>
                  </a:cubicBezTo>
                  <a:cubicBezTo>
                    <a:pt x="79" y="368"/>
                    <a:pt x="47" y="311"/>
                    <a:pt x="47" y="262"/>
                  </a:cubicBezTo>
                  <a:cubicBezTo>
                    <a:pt x="47" y="144"/>
                    <a:pt x="143" y="48"/>
                    <a:pt x="261" y="48"/>
                  </a:cubicBezTo>
                  <a:cubicBezTo>
                    <a:pt x="379" y="48"/>
                    <a:pt x="475" y="144"/>
                    <a:pt x="475" y="262"/>
                  </a:cubicBezTo>
                  <a:cubicBezTo>
                    <a:pt x="475" y="310"/>
                    <a:pt x="443" y="368"/>
                    <a:pt x="412" y="424"/>
                  </a:cubicBezTo>
                  <a:cubicBezTo>
                    <a:pt x="398" y="449"/>
                    <a:pt x="384" y="475"/>
                    <a:pt x="372" y="501"/>
                  </a:cubicBezTo>
                  <a:close/>
                  <a:moveTo>
                    <a:pt x="261" y="120"/>
                  </a:moveTo>
                  <a:cubicBezTo>
                    <a:pt x="182" y="120"/>
                    <a:pt x="118" y="184"/>
                    <a:pt x="118" y="263"/>
                  </a:cubicBezTo>
                  <a:cubicBezTo>
                    <a:pt x="118" y="269"/>
                    <a:pt x="123" y="275"/>
                    <a:pt x="130" y="275"/>
                  </a:cubicBezTo>
                  <a:cubicBezTo>
                    <a:pt x="137" y="275"/>
                    <a:pt x="142" y="269"/>
                    <a:pt x="142" y="263"/>
                  </a:cubicBezTo>
                  <a:cubicBezTo>
                    <a:pt x="142" y="197"/>
                    <a:pt x="195" y="144"/>
                    <a:pt x="261" y="144"/>
                  </a:cubicBezTo>
                  <a:cubicBezTo>
                    <a:pt x="267" y="144"/>
                    <a:pt x="273" y="139"/>
                    <a:pt x="273" y="132"/>
                  </a:cubicBezTo>
                  <a:cubicBezTo>
                    <a:pt x="273" y="125"/>
                    <a:pt x="267" y="120"/>
                    <a:pt x="261" y="120"/>
                  </a:cubicBezTo>
                  <a:close/>
                  <a:moveTo>
                    <a:pt x="261" y="715"/>
                  </a:moveTo>
                  <a:cubicBezTo>
                    <a:pt x="237" y="715"/>
                    <a:pt x="226" y="712"/>
                    <a:pt x="214" y="685"/>
                  </a:cubicBezTo>
                  <a:lnTo>
                    <a:pt x="314" y="673"/>
                  </a:lnTo>
                  <a:cubicBezTo>
                    <a:pt x="300" y="712"/>
                    <a:pt x="289" y="715"/>
                    <a:pt x="261" y="715"/>
                  </a:cubicBezTo>
                  <a:close/>
                  <a:moveTo>
                    <a:pt x="183" y="593"/>
                  </a:moveTo>
                  <a:cubicBezTo>
                    <a:pt x="179" y="579"/>
                    <a:pt x="174" y="564"/>
                    <a:pt x="169" y="548"/>
                  </a:cubicBezTo>
                  <a:lnTo>
                    <a:pt x="354" y="548"/>
                  </a:lnTo>
                  <a:cubicBezTo>
                    <a:pt x="351" y="557"/>
                    <a:pt x="348" y="565"/>
                    <a:pt x="345" y="573"/>
                  </a:cubicBezTo>
                  <a:cubicBezTo>
                    <a:pt x="345" y="573"/>
                    <a:pt x="183" y="593"/>
                    <a:pt x="183" y="593"/>
                  </a:cubicBezTo>
                  <a:close/>
                  <a:moveTo>
                    <a:pt x="323" y="648"/>
                  </a:moveTo>
                  <a:lnTo>
                    <a:pt x="205" y="663"/>
                  </a:lnTo>
                  <a:cubicBezTo>
                    <a:pt x="201" y="650"/>
                    <a:pt x="196" y="636"/>
                    <a:pt x="191" y="617"/>
                  </a:cubicBezTo>
                  <a:cubicBezTo>
                    <a:pt x="190" y="617"/>
                    <a:pt x="190" y="617"/>
                    <a:pt x="190" y="616"/>
                  </a:cubicBezTo>
                  <a:lnTo>
                    <a:pt x="337" y="598"/>
                  </a:lnTo>
                  <a:cubicBezTo>
                    <a:pt x="335" y="605"/>
                    <a:pt x="333" y="613"/>
                    <a:pt x="331" y="619"/>
                  </a:cubicBezTo>
                  <a:cubicBezTo>
                    <a:pt x="328" y="630"/>
                    <a:pt x="325" y="639"/>
                    <a:pt x="323" y="648"/>
                  </a:cubicBezTo>
                  <a:close/>
                  <a:moveTo>
                    <a:pt x="261" y="0"/>
                  </a:moveTo>
                  <a:cubicBezTo>
                    <a:pt x="117" y="0"/>
                    <a:pt x="0" y="118"/>
                    <a:pt x="0" y="262"/>
                  </a:cubicBezTo>
                  <a:cubicBezTo>
                    <a:pt x="0" y="358"/>
                    <a:pt x="87" y="460"/>
                    <a:pt x="119" y="549"/>
                  </a:cubicBezTo>
                  <a:cubicBezTo>
                    <a:pt x="167" y="682"/>
                    <a:pt x="162" y="762"/>
                    <a:pt x="261" y="762"/>
                  </a:cubicBezTo>
                  <a:cubicBezTo>
                    <a:pt x="362" y="762"/>
                    <a:pt x="355" y="683"/>
                    <a:pt x="403" y="550"/>
                  </a:cubicBezTo>
                  <a:cubicBezTo>
                    <a:pt x="435" y="460"/>
                    <a:pt x="523" y="357"/>
                    <a:pt x="523" y="262"/>
                  </a:cubicBezTo>
                  <a:cubicBezTo>
                    <a:pt x="523" y="118"/>
                    <a:pt x="406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3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关于我们</a:t>
              </a:r>
              <a:endPara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1000" y="135975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Text Placeholder 33"/>
          <p:cNvSpPr txBox="1"/>
          <p:nvPr/>
        </p:nvSpPr>
        <p:spPr>
          <a:xfrm>
            <a:off x="1143003" y="2419351"/>
            <a:ext cx="1845623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chemeClr val="accent1"/>
                </a:solidFill>
                <a:latin typeface="+mn-ea"/>
                <a:cs typeface="Myanmar Text" panose="020B0502040204020203" pitchFamily="34" charset="0"/>
              </a:rPr>
              <a:t>单击此处添加副标题或详细文本描述</a:t>
            </a:r>
            <a:endParaRPr lang="en-AU" sz="1400" b="1" dirty="0">
              <a:solidFill>
                <a:schemeClr val="accent1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6800" y="2895421"/>
            <a:ext cx="2010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3" name="Text Placeholder 33"/>
          <p:cNvSpPr txBox="1"/>
          <p:nvPr/>
        </p:nvSpPr>
        <p:spPr>
          <a:xfrm>
            <a:off x="3886204" y="2419351"/>
            <a:ext cx="1845623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chemeClr val="accent2"/>
                </a:solidFill>
                <a:latin typeface="+mn-ea"/>
                <a:cs typeface="Myanmar Text" panose="020B0502040204020203" pitchFamily="34" charset="0"/>
              </a:rPr>
              <a:t>单击此处添加副标题或详细文本描述</a:t>
            </a:r>
            <a:endParaRPr lang="en-AU" sz="1400" b="1" dirty="0">
              <a:solidFill>
                <a:schemeClr val="accent2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10000" y="2895421"/>
            <a:ext cx="2010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Text Placeholder 33"/>
          <p:cNvSpPr txBox="1"/>
          <p:nvPr/>
        </p:nvSpPr>
        <p:spPr>
          <a:xfrm>
            <a:off x="6629404" y="2419351"/>
            <a:ext cx="1845623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 smtClean="0">
                <a:solidFill>
                  <a:schemeClr val="accent3"/>
                </a:solidFill>
                <a:latin typeface="+mn-ea"/>
                <a:cs typeface="Myanmar Text" panose="020B0502040204020203" pitchFamily="34" charset="0"/>
              </a:rPr>
              <a:t>单击此处添加副标题或详细文本描述</a:t>
            </a:r>
            <a:endParaRPr lang="en-AU" sz="1400" b="1" dirty="0">
              <a:solidFill>
                <a:schemeClr val="accent3"/>
              </a:solidFill>
              <a:latin typeface="+mn-ea"/>
              <a:cs typeface="Myanmar Text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53200" y="2895421"/>
            <a:ext cx="2010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  <p:bldP spid="40" grpId="0"/>
      <p:bldP spid="43" grpId="0"/>
      <p:bldP spid="44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企业成长史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7200" y="2952751"/>
            <a:ext cx="3733800" cy="731225"/>
            <a:chOff x="1633525" y="2409445"/>
            <a:chExt cx="3246223" cy="841213"/>
          </a:xfrm>
        </p:grpSpPr>
        <p:sp>
          <p:nvSpPr>
            <p:cNvPr id="68" name="TextBox 67"/>
            <p:cNvSpPr txBox="1"/>
            <p:nvPr/>
          </p:nvSpPr>
          <p:spPr>
            <a:xfrm>
              <a:off x="1734122" y="2409445"/>
              <a:ext cx="3145626" cy="31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3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3525" y="2790365"/>
              <a:ext cx="3246223" cy="460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4" name="Straight Connector 23"/>
          <p:cNvCxnSpPr>
            <a:stCxn id="12" idx="0"/>
            <a:endCxn id="86" idx="4"/>
          </p:cNvCxnSpPr>
          <p:nvPr/>
        </p:nvCxnSpPr>
        <p:spPr>
          <a:xfrm flipV="1">
            <a:off x="4612482" y="1691482"/>
            <a:ext cx="0" cy="49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6" idx="0"/>
            <a:endCxn id="12" idx="4"/>
          </p:cNvCxnSpPr>
          <p:nvPr/>
        </p:nvCxnSpPr>
        <p:spPr>
          <a:xfrm flipV="1">
            <a:off x="4612482" y="2274889"/>
            <a:ext cx="0" cy="822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16" idx="4"/>
          </p:cNvCxnSpPr>
          <p:nvPr/>
        </p:nvCxnSpPr>
        <p:spPr>
          <a:xfrm flipV="1">
            <a:off x="4612482" y="3181351"/>
            <a:ext cx="0" cy="19621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5"/>
          <p:cNvSpPr>
            <a:spLocks noChangeArrowheads="1"/>
          </p:cNvSpPr>
          <p:nvPr/>
        </p:nvSpPr>
        <p:spPr bwMode="auto">
          <a:xfrm>
            <a:off x="4570413" y="1607344"/>
            <a:ext cx="84138" cy="841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4570413" y="2190751"/>
            <a:ext cx="84138" cy="841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4570413" y="3097213"/>
            <a:ext cx="84138" cy="841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32049" y="1304152"/>
            <a:ext cx="2760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200" b="1" dirty="0" smtClean="0">
                <a:solidFill>
                  <a:schemeClr val="accent1"/>
                </a:solidFill>
                <a:latin typeface="+mn-ea"/>
              </a:rPr>
              <a:t>此处添加详细描述</a:t>
            </a:r>
            <a:endParaRPr lang="en-US" sz="1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7" name="Rectangle 7"/>
          <p:cNvSpPr>
            <a:spLocks noChangeArrowheads="1"/>
          </p:cNvSpPr>
          <p:nvPr/>
        </p:nvSpPr>
        <p:spPr bwMode="auto">
          <a:xfrm>
            <a:off x="2084389" y="3963194"/>
            <a:ext cx="2030413" cy="198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88" name="Rectangle 8"/>
          <p:cNvSpPr>
            <a:spLocks noChangeArrowheads="1"/>
          </p:cNvSpPr>
          <p:nvPr/>
        </p:nvSpPr>
        <p:spPr bwMode="auto">
          <a:xfrm>
            <a:off x="2084389" y="3963194"/>
            <a:ext cx="1116013" cy="198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89" name="Freeform 9"/>
          <p:cNvSpPr>
            <a:spLocks noEditPoints="1"/>
          </p:cNvSpPr>
          <p:nvPr/>
        </p:nvSpPr>
        <p:spPr bwMode="auto">
          <a:xfrm>
            <a:off x="1825624" y="3979069"/>
            <a:ext cx="165100" cy="166688"/>
          </a:xfrm>
          <a:custGeom>
            <a:avLst/>
            <a:gdLst>
              <a:gd name="T0" fmla="*/ 315 w 456"/>
              <a:gd name="T1" fmla="*/ 341 h 457"/>
              <a:gd name="T2" fmla="*/ 426 w 456"/>
              <a:gd name="T3" fmla="*/ 236 h 457"/>
              <a:gd name="T4" fmla="*/ 29 w 456"/>
              <a:gd name="T5" fmla="*/ 236 h 457"/>
              <a:gd name="T6" fmla="*/ 140 w 456"/>
              <a:gd name="T7" fmla="*/ 341 h 457"/>
              <a:gd name="T8" fmla="*/ 29 w 456"/>
              <a:gd name="T9" fmla="*/ 236 h 457"/>
              <a:gd name="T10" fmla="*/ 134 w 456"/>
              <a:gd name="T11" fmla="*/ 129 h 457"/>
              <a:gd name="T12" fmla="*/ 29 w 456"/>
              <a:gd name="T13" fmla="*/ 221 h 457"/>
              <a:gd name="T14" fmla="*/ 235 w 456"/>
              <a:gd name="T15" fmla="*/ 221 h 457"/>
              <a:gd name="T16" fmla="*/ 307 w 456"/>
              <a:gd name="T17" fmla="*/ 133 h 457"/>
              <a:gd name="T18" fmla="*/ 235 w 456"/>
              <a:gd name="T19" fmla="*/ 221 h 457"/>
              <a:gd name="T20" fmla="*/ 301 w 456"/>
              <a:gd name="T21" fmla="*/ 336 h 457"/>
              <a:gd name="T22" fmla="*/ 235 w 456"/>
              <a:gd name="T23" fmla="*/ 236 h 457"/>
              <a:gd name="T24" fmla="*/ 301 w 456"/>
              <a:gd name="T25" fmla="*/ 336 h 457"/>
              <a:gd name="T26" fmla="*/ 357 w 456"/>
              <a:gd name="T27" fmla="*/ 380 h 457"/>
              <a:gd name="T28" fmla="*/ 310 w 456"/>
              <a:gd name="T29" fmla="*/ 354 h 457"/>
              <a:gd name="T30" fmla="*/ 235 w 456"/>
              <a:gd name="T31" fmla="*/ 340 h 457"/>
              <a:gd name="T32" fmla="*/ 236 w 456"/>
              <a:gd name="T33" fmla="*/ 427 h 457"/>
              <a:gd name="T34" fmla="*/ 235 w 456"/>
              <a:gd name="T35" fmla="*/ 427 h 457"/>
              <a:gd name="T36" fmla="*/ 99 w 456"/>
              <a:gd name="T37" fmla="*/ 380 h 457"/>
              <a:gd name="T38" fmla="*/ 195 w 456"/>
              <a:gd name="T39" fmla="*/ 425 h 457"/>
              <a:gd name="T40" fmla="*/ 220 w 456"/>
              <a:gd name="T41" fmla="*/ 325 h 457"/>
              <a:gd name="T42" fmla="*/ 132 w 456"/>
              <a:gd name="T43" fmla="*/ 236 h 457"/>
              <a:gd name="T44" fmla="*/ 220 w 456"/>
              <a:gd name="T45" fmla="*/ 236 h 457"/>
              <a:gd name="T46" fmla="*/ 220 w 456"/>
              <a:gd name="T47" fmla="*/ 147 h 457"/>
              <a:gd name="T48" fmla="*/ 132 w 456"/>
              <a:gd name="T49" fmla="*/ 221 h 457"/>
              <a:gd name="T50" fmla="*/ 140 w 456"/>
              <a:gd name="T51" fmla="*/ 115 h 457"/>
              <a:gd name="T52" fmla="*/ 195 w 456"/>
              <a:gd name="T53" fmla="*/ 32 h 457"/>
              <a:gd name="T54" fmla="*/ 220 w 456"/>
              <a:gd name="T55" fmla="*/ 30 h 457"/>
              <a:gd name="T56" fmla="*/ 154 w 456"/>
              <a:gd name="T57" fmla="*/ 120 h 457"/>
              <a:gd name="T58" fmla="*/ 220 w 456"/>
              <a:gd name="T59" fmla="*/ 30 h 457"/>
              <a:gd name="T60" fmla="*/ 365 w 456"/>
              <a:gd name="T61" fmla="*/ 85 h 457"/>
              <a:gd name="T62" fmla="*/ 260 w 456"/>
              <a:gd name="T63" fmla="*/ 32 h 457"/>
              <a:gd name="T64" fmla="*/ 301 w 456"/>
              <a:gd name="T65" fmla="*/ 120 h 457"/>
              <a:gd name="T66" fmla="*/ 235 w 456"/>
              <a:gd name="T67" fmla="*/ 30 h 457"/>
              <a:gd name="T68" fmla="*/ 220 w 456"/>
              <a:gd name="T69" fmla="*/ 427 h 457"/>
              <a:gd name="T70" fmla="*/ 220 w 456"/>
              <a:gd name="T71" fmla="*/ 340 h 457"/>
              <a:gd name="T72" fmla="*/ 220 w 456"/>
              <a:gd name="T73" fmla="*/ 427 h 457"/>
              <a:gd name="T74" fmla="*/ 426 w 456"/>
              <a:gd name="T75" fmla="*/ 221 h 457"/>
              <a:gd name="T76" fmla="*/ 321 w 456"/>
              <a:gd name="T77" fmla="*/ 129 h 457"/>
              <a:gd name="T78" fmla="*/ 426 w 456"/>
              <a:gd name="T79" fmla="*/ 221 h 457"/>
              <a:gd name="T80" fmla="*/ 0 w 456"/>
              <a:gd name="T81" fmla="*/ 228 h 457"/>
              <a:gd name="T82" fmla="*/ 456 w 456"/>
              <a:gd name="T83" fmla="*/ 228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56" h="457">
                <a:moveTo>
                  <a:pt x="367" y="369"/>
                </a:moveTo>
                <a:cubicBezTo>
                  <a:pt x="351" y="358"/>
                  <a:pt x="334" y="348"/>
                  <a:pt x="315" y="341"/>
                </a:cubicBezTo>
                <a:cubicBezTo>
                  <a:pt x="329" y="309"/>
                  <a:pt x="337" y="274"/>
                  <a:pt x="338" y="236"/>
                </a:cubicBezTo>
                <a:lnTo>
                  <a:pt x="426" y="236"/>
                </a:lnTo>
                <a:cubicBezTo>
                  <a:pt x="424" y="288"/>
                  <a:pt x="402" y="335"/>
                  <a:pt x="367" y="369"/>
                </a:cubicBezTo>
                <a:close/>
                <a:moveTo>
                  <a:pt x="29" y="236"/>
                </a:moveTo>
                <a:lnTo>
                  <a:pt x="117" y="236"/>
                </a:lnTo>
                <a:cubicBezTo>
                  <a:pt x="118" y="274"/>
                  <a:pt x="126" y="309"/>
                  <a:pt x="140" y="341"/>
                </a:cubicBezTo>
                <a:cubicBezTo>
                  <a:pt x="121" y="348"/>
                  <a:pt x="104" y="358"/>
                  <a:pt x="88" y="369"/>
                </a:cubicBezTo>
                <a:cubicBezTo>
                  <a:pt x="53" y="335"/>
                  <a:pt x="31" y="288"/>
                  <a:pt x="29" y="236"/>
                </a:cubicBezTo>
                <a:close/>
                <a:moveTo>
                  <a:pt x="80" y="96"/>
                </a:moveTo>
                <a:cubicBezTo>
                  <a:pt x="96" y="109"/>
                  <a:pt x="115" y="120"/>
                  <a:pt x="134" y="129"/>
                </a:cubicBezTo>
                <a:cubicBezTo>
                  <a:pt x="124" y="157"/>
                  <a:pt x="118" y="188"/>
                  <a:pt x="117" y="221"/>
                </a:cubicBezTo>
                <a:lnTo>
                  <a:pt x="29" y="221"/>
                </a:lnTo>
                <a:cubicBezTo>
                  <a:pt x="31" y="173"/>
                  <a:pt x="50" y="130"/>
                  <a:pt x="80" y="96"/>
                </a:cubicBezTo>
                <a:close/>
                <a:moveTo>
                  <a:pt x="235" y="221"/>
                </a:moveTo>
                <a:lnTo>
                  <a:pt x="235" y="147"/>
                </a:lnTo>
                <a:cubicBezTo>
                  <a:pt x="260" y="146"/>
                  <a:pt x="284" y="142"/>
                  <a:pt x="307" y="133"/>
                </a:cubicBezTo>
                <a:cubicBezTo>
                  <a:pt x="316" y="161"/>
                  <a:pt x="322" y="190"/>
                  <a:pt x="323" y="221"/>
                </a:cubicBezTo>
                <a:cubicBezTo>
                  <a:pt x="323" y="221"/>
                  <a:pt x="235" y="221"/>
                  <a:pt x="235" y="221"/>
                </a:cubicBezTo>
                <a:close/>
                <a:moveTo>
                  <a:pt x="235" y="221"/>
                </a:moveTo>
                <a:close/>
                <a:moveTo>
                  <a:pt x="301" y="336"/>
                </a:moveTo>
                <a:cubicBezTo>
                  <a:pt x="280" y="329"/>
                  <a:pt x="258" y="326"/>
                  <a:pt x="235" y="325"/>
                </a:cubicBezTo>
                <a:lnTo>
                  <a:pt x="235" y="236"/>
                </a:lnTo>
                <a:lnTo>
                  <a:pt x="323" y="236"/>
                </a:lnTo>
                <a:cubicBezTo>
                  <a:pt x="322" y="271"/>
                  <a:pt x="314" y="305"/>
                  <a:pt x="301" y="336"/>
                </a:cubicBezTo>
                <a:close/>
                <a:moveTo>
                  <a:pt x="310" y="354"/>
                </a:moveTo>
                <a:cubicBezTo>
                  <a:pt x="326" y="361"/>
                  <a:pt x="342" y="369"/>
                  <a:pt x="357" y="380"/>
                </a:cubicBezTo>
                <a:cubicBezTo>
                  <a:pt x="330" y="403"/>
                  <a:pt x="296" y="418"/>
                  <a:pt x="260" y="425"/>
                </a:cubicBezTo>
                <a:cubicBezTo>
                  <a:pt x="280" y="405"/>
                  <a:pt x="297" y="381"/>
                  <a:pt x="310" y="354"/>
                </a:cubicBezTo>
                <a:close/>
                <a:moveTo>
                  <a:pt x="235" y="427"/>
                </a:moveTo>
                <a:lnTo>
                  <a:pt x="235" y="340"/>
                </a:lnTo>
                <a:cubicBezTo>
                  <a:pt x="256" y="340"/>
                  <a:pt x="276" y="344"/>
                  <a:pt x="296" y="349"/>
                </a:cubicBezTo>
                <a:cubicBezTo>
                  <a:pt x="281" y="380"/>
                  <a:pt x="260" y="407"/>
                  <a:pt x="236" y="427"/>
                </a:cubicBezTo>
                <a:cubicBezTo>
                  <a:pt x="236" y="427"/>
                  <a:pt x="235" y="427"/>
                  <a:pt x="235" y="427"/>
                </a:cubicBezTo>
                <a:close/>
                <a:moveTo>
                  <a:pt x="235" y="427"/>
                </a:moveTo>
                <a:close/>
                <a:moveTo>
                  <a:pt x="195" y="425"/>
                </a:moveTo>
                <a:cubicBezTo>
                  <a:pt x="159" y="418"/>
                  <a:pt x="126" y="403"/>
                  <a:pt x="99" y="380"/>
                </a:cubicBezTo>
                <a:cubicBezTo>
                  <a:pt x="113" y="369"/>
                  <a:pt x="129" y="361"/>
                  <a:pt x="146" y="354"/>
                </a:cubicBezTo>
                <a:cubicBezTo>
                  <a:pt x="159" y="381"/>
                  <a:pt x="175" y="405"/>
                  <a:pt x="195" y="425"/>
                </a:cubicBezTo>
                <a:close/>
                <a:moveTo>
                  <a:pt x="220" y="236"/>
                </a:moveTo>
                <a:lnTo>
                  <a:pt x="220" y="325"/>
                </a:lnTo>
                <a:cubicBezTo>
                  <a:pt x="197" y="326"/>
                  <a:pt x="175" y="329"/>
                  <a:pt x="154" y="336"/>
                </a:cubicBezTo>
                <a:cubicBezTo>
                  <a:pt x="141" y="305"/>
                  <a:pt x="133" y="271"/>
                  <a:pt x="132" y="236"/>
                </a:cubicBezTo>
                <a:cubicBezTo>
                  <a:pt x="132" y="236"/>
                  <a:pt x="220" y="236"/>
                  <a:pt x="220" y="236"/>
                </a:cubicBezTo>
                <a:close/>
                <a:moveTo>
                  <a:pt x="220" y="236"/>
                </a:moveTo>
                <a:close/>
                <a:moveTo>
                  <a:pt x="148" y="133"/>
                </a:moveTo>
                <a:cubicBezTo>
                  <a:pt x="171" y="142"/>
                  <a:pt x="195" y="146"/>
                  <a:pt x="220" y="147"/>
                </a:cubicBezTo>
                <a:lnTo>
                  <a:pt x="220" y="221"/>
                </a:lnTo>
                <a:lnTo>
                  <a:pt x="132" y="221"/>
                </a:lnTo>
                <a:cubicBezTo>
                  <a:pt x="133" y="190"/>
                  <a:pt x="139" y="161"/>
                  <a:pt x="148" y="133"/>
                </a:cubicBezTo>
                <a:close/>
                <a:moveTo>
                  <a:pt x="140" y="115"/>
                </a:moveTo>
                <a:cubicBezTo>
                  <a:pt x="122" y="108"/>
                  <a:pt x="105" y="97"/>
                  <a:pt x="90" y="85"/>
                </a:cubicBezTo>
                <a:cubicBezTo>
                  <a:pt x="118" y="58"/>
                  <a:pt x="155" y="39"/>
                  <a:pt x="195" y="32"/>
                </a:cubicBezTo>
                <a:cubicBezTo>
                  <a:pt x="172" y="55"/>
                  <a:pt x="154" y="83"/>
                  <a:pt x="140" y="115"/>
                </a:cubicBezTo>
                <a:close/>
                <a:moveTo>
                  <a:pt x="220" y="30"/>
                </a:moveTo>
                <a:lnTo>
                  <a:pt x="220" y="132"/>
                </a:lnTo>
                <a:cubicBezTo>
                  <a:pt x="197" y="131"/>
                  <a:pt x="175" y="127"/>
                  <a:pt x="154" y="120"/>
                </a:cubicBezTo>
                <a:cubicBezTo>
                  <a:pt x="169" y="84"/>
                  <a:pt x="192" y="53"/>
                  <a:pt x="220" y="30"/>
                </a:cubicBezTo>
                <a:cubicBezTo>
                  <a:pt x="220" y="30"/>
                  <a:pt x="220" y="30"/>
                  <a:pt x="220" y="30"/>
                </a:cubicBezTo>
                <a:close/>
                <a:moveTo>
                  <a:pt x="260" y="32"/>
                </a:moveTo>
                <a:cubicBezTo>
                  <a:pt x="301" y="39"/>
                  <a:pt x="337" y="58"/>
                  <a:pt x="365" y="85"/>
                </a:cubicBezTo>
                <a:cubicBezTo>
                  <a:pt x="350" y="97"/>
                  <a:pt x="333" y="108"/>
                  <a:pt x="315" y="115"/>
                </a:cubicBezTo>
                <a:cubicBezTo>
                  <a:pt x="302" y="83"/>
                  <a:pt x="283" y="55"/>
                  <a:pt x="260" y="32"/>
                </a:cubicBezTo>
                <a:close/>
                <a:moveTo>
                  <a:pt x="236" y="30"/>
                </a:moveTo>
                <a:cubicBezTo>
                  <a:pt x="263" y="53"/>
                  <a:pt x="286" y="84"/>
                  <a:pt x="301" y="120"/>
                </a:cubicBezTo>
                <a:cubicBezTo>
                  <a:pt x="280" y="127"/>
                  <a:pt x="258" y="131"/>
                  <a:pt x="235" y="132"/>
                </a:cubicBezTo>
                <a:lnTo>
                  <a:pt x="235" y="30"/>
                </a:lnTo>
                <a:cubicBezTo>
                  <a:pt x="235" y="30"/>
                  <a:pt x="236" y="30"/>
                  <a:pt x="236" y="30"/>
                </a:cubicBezTo>
                <a:close/>
                <a:moveTo>
                  <a:pt x="220" y="427"/>
                </a:moveTo>
                <a:cubicBezTo>
                  <a:pt x="195" y="407"/>
                  <a:pt x="175" y="380"/>
                  <a:pt x="160" y="349"/>
                </a:cubicBezTo>
                <a:cubicBezTo>
                  <a:pt x="179" y="344"/>
                  <a:pt x="199" y="340"/>
                  <a:pt x="220" y="340"/>
                </a:cubicBezTo>
                <a:lnTo>
                  <a:pt x="220" y="427"/>
                </a:lnTo>
                <a:cubicBezTo>
                  <a:pt x="220" y="427"/>
                  <a:pt x="220" y="427"/>
                  <a:pt x="220" y="427"/>
                </a:cubicBezTo>
                <a:close/>
                <a:moveTo>
                  <a:pt x="220" y="427"/>
                </a:moveTo>
                <a:close/>
                <a:moveTo>
                  <a:pt x="426" y="221"/>
                </a:moveTo>
                <a:lnTo>
                  <a:pt x="338" y="221"/>
                </a:lnTo>
                <a:cubicBezTo>
                  <a:pt x="337" y="188"/>
                  <a:pt x="331" y="157"/>
                  <a:pt x="321" y="129"/>
                </a:cubicBezTo>
                <a:cubicBezTo>
                  <a:pt x="341" y="120"/>
                  <a:pt x="359" y="109"/>
                  <a:pt x="376" y="96"/>
                </a:cubicBezTo>
                <a:cubicBezTo>
                  <a:pt x="406" y="130"/>
                  <a:pt x="424" y="173"/>
                  <a:pt x="426" y="221"/>
                </a:cubicBezTo>
                <a:close/>
                <a:moveTo>
                  <a:pt x="228" y="0"/>
                </a:moveTo>
                <a:cubicBezTo>
                  <a:pt x="102" y="0"/>
                  <a:pt x="0" y="102"/>
                  <a:pt x="0" y="228"/>
                </a:cubicBezTo>
                <a:cubicBezTo>
                  <a:pt x="0" y="354"/>
                  <a:pt x="102" y="457"/>
                  <a:pt x="228" y="457"/>
                </a:cubicBezTo>
                <a:cubicBezTo>
                  <a:pt x="354" y="457"/>
                  <a:pt x="456" y="354"/>
                  <a:pt x="456" y="228"/>
                </a:cubicBezTo>
                <a:cubicBezTo>
                  <a:pt x="456" y="102"/>
                  <a:pt x="354" y="0"/>
                  <a:pt x="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2084389" y="4302919"/>
            <a:ext cx="2030413" cy="198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91" name="Rectangle 11"/>
          <p:cNvSpPr>
            <a:spLocks noChangeArrowheads="1"/>
          </p:cNvSpPr>
          <p:nvPr/>
        </p:nvSpPr>
        <p:spPr bwMode="auto">
          <a:xfrm>
            <a:off x="2084388" y="4302919"/>
            <a:ext cx="1573213" cy="198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92" name="Freeform 12"/>
          <p:cNvSpPr>
            <a:spLocks noEditPoints="1"/>
          </p:cNvSpPr>
          <p:nvPr/>
        </p:nvSpPr>
        <p:spPr bwMode="auto">
          <a:xfrm>
            <a:off x="1851024" y="4318794"/>
            <a:ext cx="114300" cy="166688"/>
          </a:xfrm>
          <a:custGeom>
            <a:avLst/>
            <a:gdLst>
              <a:gd name="T0" fmla="*/ 223 w 314"/>
              <a:gd name="T1" fmla="*/ 300 h 457"/>
              <a:gd name="T2" fmla="*/ 90 w 314"/>
              <a:gd name="T3" fmla="*/ 300 h 457"/>
              <a:gd name="T4" fmla="*/ 66 w 314"/>
              <a:gd name="T5" fmla="*/ 254 h 457"/>
              <a:gd name="T6" fmla="*/ 28 w 314"/>
              <a:gd name="T7" fmla="*/ 157 h 457"/>
              <a:gd name="T8" fmla="*/ 157 w 314"/>
              <a:gd name="T9" fmla="*/ 28 h 457"/>
              <a:gd name="T10" fmla="*/ 285 w 314"/>
              <a:gd name="T11" fmla="*/ 157 h 457"/>
              <a:gd name="T12" fmla="*/ 247 w 314"/>
              <a:gd name="T13" fmla="*/ 254 h 457"/>
              <a:gd name="T14" fmla="*/ 223 w 314"/>
              <a:gd name="T15" fmla="*/ 300 h 457"/>
              <a:gd name="T16" fmla="*/ 157 w 314"/>
              <a:gd name="T17" fmla="*/ 71 h 457"/>
              <a:gd name="T18" fmla="*/ 71 w 314"/>
              <a:gd name="T19" fmla="*/ 157 h 457"/>
              <a:gd name="T20" fmla="*/ 78 w 314"/>
              <a:gd name="T21" fmla="*/ 164 h 457"/>
              <a:gd name="T22" fmla="*/ 85 w 314"/>
              <a:gd name="T23" fmla="*/ 157 h 457"/>
              <a:gd name="T24" fmla="*/ 157 w 314"/>
              <a:gd name="T25" fmla="*/ 86 h 457"/>
              <a:gd name="T26" fmla="*/ 164 w 314"/>
              <a:gd name="T27" fmla="*/ 79 h 457"/>
              <a:gd name="T28" fmla="*/ 157 w 314"/>
              <a:gd name="T29" fmla="*/ 71 h 457"/>
              <a:gd name="T30" fmla="*/ 157 w 314"/>
              <a:gd name="T31" fmla="*/ 428 h 457"/>
              <a:gd name="T32" fmla="*/ 128 w 314"/>
              <a:gd name="T33" fmla="*/ 410 h 457"/>
              <a:gd name="T34" fmla="*/ 189 w 314"/>
              <a:gd name="T35" fmla="*/ 403 h 457"/>
              <a:gd name="T36" fmla="*/ 157 w 314"/>
              <a:gd name="T37" fmla="*/ 428 h 457"/>
              <a:gd name="T38" fmla="*/ 110 w 314"/>
              <a:gd name="T39" fmla="*/ 355 h 457"/>
              <a:gd name="T40" fmla="*/ 101 w 314"/>
              <a:gd name="T41" fmla="*/ 328 h 457"/>
              <a:gd name="T42" fmla="*/ 212 w 314"/>
              <a:gd name="T43" fmla="*/ 328 h 457"/>
              <a:gd name="T44" fmla="*/ 207 w 314"/>
              <a:gd name="T45" fmla="*/ 343 h 457"/>
              <a:gd name="T46" fmla="*/ 110 w 314"/>
              <a:gd name="T47" fmla="*/ 355 h 457"/>
              <a:gd name="T48" fmla="*/ 194 w 314"/>
              <a:gd name="T49" fmla="*/ 388 h 457"/>
              <a:gd name="T50" fmla="*/ 123 w 314"/>
              <a:gd name="T51" fmla="*/ 397 h 457"/>
              <a:gd name="T52" fmla="*/ 115 w 314"/>
              <a:gd name="T53" fmla="*/ 370 h 457"/>
              <a:gd name="T54" fmla="*/ 114 w 314"/>
              <a:gd name="T55" fmla="*/ 369 h 457"/>
              <a:gd name="T56" fmla="*/ 202 w 314"/>
              <a:gd name="T57" fmla="*/ 358 h 457"/>
              <a:gd name="T58" fmla="*/ 199 w 314"/>
              <a:gd name="T59" fmla="*/ 371 h 457"/>
              <a:gd name="T60" fmla="*/ 194 w 314"/>
              <a:gd name="T61" fmla="*/ 388 h 457"/>
              <a:gd name="T62" fmla="*/ 157 w 314"/>
              <a:gd name="T63" fmla="*/ 0 h 457"/>
              <a:gd name="T64" fmla="*/ 0 w 314"/>
              <a:gd name="T65" fmla="*/ 157 h 457"/>
              <a:gd name="T66" fmla="*/ 72 w 314"/>
              <a:gd name="T67" fmla="*/ 329 h 457"/>
              <a:gd name="T68" fmla="*/ 157 w 314"/>
              <a:gd name="T69" fmla="*/ 457 h 457"/>
              <a:gd name="T70" fmla="*/ 242 w 314"/>
              <a:gd name="T71" fmla="*/ 329 h 457"/>
              <a:gd name="T72" fmla="*/ 314 w 314"/>
              <a:gd name="T73" fmla="*/ 157 h 457"/>
              <a:gd name="T74" fmla="*/ 157 w 314"/>
              <a:gd name="T75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4" h="457">
                <a:moveTo>
                  <a:pt x="223" y="300"/>
                </a:moveTo>
                <a:lnTo>
                  <a:pt x="90" y="300"/>
                </a:lnTo>
                <a:cubicBezTo>
                  <a:pt x="83" y="284"/>
                  <a:pt x="75" y="269"/>
                  <a:pt x="66" y="254"/>
                </a:cubicBezTo>
                <a:cubicBezTo>
                  <a:pt x="48" y="220"/>
                  <a:pt x="28" y="186"/>
                  <a:pt x="28" y="157"/>
                </a:cubicBezTo>
                <a:cubicBezTo>
                  <a:pt x="28" y="86"/>
                  <a:pt x="86" y="28"/>
                  <a:pt x="157" y="28"/>
                </a:cubicBezTo>
                <a:cubicBezTo>
                  <a:pt x="227" y="28"/>
                  <a:pt x="285" y="86"/>
                  <a:pt x="285" y="157"/>
                </a:cubicBezTo>
                <a:cubicBezTo>
                  <a:pt x="285" y="186"/>
                  <a:pt x="266" y="220"/>
                  <a:pt x="247" y="254"/>
                </a:cubicBezTo>
                <a:cubicBezTo>
                  <a:pt x="239" y="269"/>
                  <a:pt x="230" y="284"/>
                  <a:pt x="223" y="300"/>
                </a:cubicBezTo>
                <a:close/>
                <a:moveTo>
                  <a:pt x="157" y="71"/>
                </a:moveTo>
                <a:cubicBezTo>
                  <a:pt x="109" y="71"/>
                  <a:pt x="71" y="110"/>
                  <a:pt x="71" y="157"/>
                </a:cubicBezTo>
                <a:cubicBezTo>
                  <a:pt x="71" y="161"/>
                  <a:pt x="74" y="164"/>
                  <a:pt x="78" y="164"/>
                </a:cubicBezTo>
                <a:cubicBezTo>
                  <a:pt x="82" y="164"/>
                  <a:pt x="85" y="161"/>
                  <a:pt x="85" y="157"/>
                </a:cubicBezTo>
                <a:cubicBezTo>
                  <a:pt x="85" y="118"/>
                  <a:pt x="117" y="86"/>
                  <a:pt x="157" y="86"/>
                </a:cubicBezTo>
                <a:cubicBezTo>
                  <a:pt x="161" y="86"/>
                  <a:pt x="164" y="83"/>
                  <a:pt x="164" y="79"/>
                </a:cubicBezTo>
                <a:cubicBezTo>
                  <a:pt x="164" y="75"/>
                  <a:pt x="161" y="71"/>
                  <a:pt x="157" y="71"/>
                </a:cubicBezTo>
                <a:close/>
                <a:moveTo>
                  <a:pt x="157" y="428"/>
                </a:moveTo>
                <a:cubicBezTo>
                  <a:pt x="142" y="428"/>
                  <a:pt x="136" y="427"/>
                  <a:pt x="128" y="410"/>
                </a:cubicBezTo>
                <a:lnTo>
                  <a:pt x="189" y="403"/>
                </a:lnTo>
                <a:cubicBezTo>
                  <a:pt x="180" y="426"/>
                  <a:pt x="173" y="428"/>
                  <a:pt x="157" y="428"/>
                </a:cubicBezTo>
                <a:close/>
                <a:moveTo>
                  <a:pt x="110" y="355"/>
                </a:moveTo>
                <a:cubicBezTo>
                  <a:pt x="108" y="347"/>
                  <a:pt x="105" y="338"/>
                  <a:pt x="101" y="328"/>
                </a:cubicBezTo>
                <a:lnTo>
                  <a:pt x="212" y="328"/>
                </a:lnTo>
                <a:cubicBezTo>
                  <a:pt x="210" y="333"/>
                  <a:pt x="209" y="338"/>
                  <a:pt x="207" y="343"/>
                </a:cubicBezTo>
                <a:cubicBezTo>
                  <a:pt x="207" y="343"/>
                  <a:pt x="110" y="355"/>
                  <a:pt x="110" y="355"/>
                </a:cubicBezTo>
                <a:close/>
                <a:moveTo>
                  <a:pt x="194" y="388"/>
                </a:moveTo>
                <a:lnTo>
                  <a:pt x="123" y="397"/>
                </a:lnTo>
                <a:cubicBezTo>
                  <a:pt x="121" y="389"/>
                  <a:pt x="118" y="381"/>
                  <a:pt x="115" y="370"/>
                </a:cubicBezTo>
                <a:cubicBezTo>
                  <a:pt x="114" y="370"/>
                  <a:pt x="114" y="369"/>
                  <a:pt x="114" y="369"/>
                </a:cubicBezTo>
                <a:lnTo>
                  <a:pt x="202" y="358"/>
                </a:lnTo>
                <a:cubicBezTo>
                  <a:pt x="201" y="362"/>
                  <a:pt x="200" y="367"/>
                  <a:pt x="199" y="371"/>
                </a:cubicBezTo>
                <a:cubicBezTo>
                  <a:pt x="197" y="377"/>
                  <a:pt x="195" y="383"/>
                  <a:pt x="194" y="388"/>
                </a:cubicBezTo>
                <a:close/>
                <a:moveTo>
                  <a:pt x="157" y="0"/>
                </a:moveTo>
                <a:cubicBezTo>
                  <a:pt x="70" y="0"/>
                  <a:pt x="0" y="70"/>
                  <a:pt x="0" y="157"/>
                </a:cubicBezTo>
                <a:cubicBezTo>
                  <a:pt x="0" y="214"/>
                  <a:pt x="52" y="276"/>
                  <a:pt x="72" y="329"/>
                </a:cubicBezTo>
                <a:cubicBezTo>
                  <a:pt x="100" y="409"/>
                  <a:pt x="97" y="457"/>
                  <a:pt x="157" y="457"/>
                </a:cubicBezTo>
                <a:cubicBezTo>
                  <a:pt x="217" y="457"/>
                  <a:pt x="213" y="409"/>
                  <a:pt x="242" y="329"/>
                </a:cubicBezTo>
                <a:cubicBezTo>
                  <a:pt x="261" y="276"/>
                  <a:pt x="314" y="214"/>
                  <a:pt x="314" y="157"/>
                </a:cubicBezTo>
                <a:cubicBezTo>
                  <a:pt x="314" y="70"/>
                  <a:pt x="243" y="0"/>
                  <a:pt x="1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4970465" y="2066149"/>
            <a:ext cx="3716337" cy="685183"/>
            <a:chOff x="1633525" y="2462409"/>
            <a:chExt cx="3246223" cy="788247"/>
          </a:xfrm>
        </p:grpSpPr>
        <p:sp>
          <p:nvSpPr>
            <p:cNvPr id="94" name="TextBox 93"/>
            <p:cNvSpPr txBox="1"/>
            <p:nvPr/>
          </p:nvSpPr>
          <p:spPr>
            <a:xfrm>
              <a:off x="1666308" y="2462409"/>
              <a:ext cx="3080318" cy="31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2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33525" y="2790362"/>
              <a:ext cx="3246223" cy="46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2063606" y="3939302"/>
            <a:ext cx="506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000" dirty="0" smtClean="0">
                <a:solidFill>
                  <a:schemeClr val="bg1"/>
                </a:solidFill>
                <a:latin typeface="+mn-ea"/>
              </a:rPr>
              <a:t>50%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84387" y="4279027"/>
            <a:ext cx="506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000" dirty="0" smtClean="0">
                <a:solidFill>
                  <a:schemeClr val="bg1"/>
                </a:solidFill>
                <a:latin typeface="+mn-ea"/>
              </a:rPr>
              <a:t>80%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5105402" y="3028951"/>
            <a:ext cx="1493577" cy="1289843"/>
            <a:chOff x="5105400" y="3028950"/>
            <a:chExt cx="1704976" cy="1472406"/>
          </a:xfrm>
        </p:grpSpPr>
        <p:sp>
          <p:nvSpPr>
            <p:cNvPr id="47" name="Rectangle 16"/>
            <p:cNvSpPr>
              <a:spLocks noChangeArrowheads="1"/>
            </p:cNvSpPr>
            <p:nvPr/>
          </p:nvSpPr>
          <p:spPr bwMode="auto">
            <a:xfrm>
              <a:off x="5111750" y="3461563"/>
              <a:ext cx="1341438" cy="2442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76" name="Rectangle 17"/>
            <p:cNvSpPr>
              <a:spLocks noChangeArrowheads="1"/>
            </p:cNvSpPr>
            <p:nvPr/>
          </p:nvSpPr>
          <p:spPr bwMode="auto">
            <a:xfrm>
              <a:off x="5111750" y="3817731"/>
              <a:ext cx="1484313" cy="2442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98" name="Rectangle 18"/>
            <p:cNvSpPr>
              <a:spLocks noChangeArrowheads="1"/>
            </p:cNvSpPr>
            <p:nvPr/>
          </p:nvSpPr>
          <p:spPr bwMode="auto">
            <a:xfrm>
              <a:off x="5111750" y="4173899"/>
              <a:ext cx="977900" cy="2442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5111750" y="3105150"/>
              <a:ext cx="742950" cy="2465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5111750" y="3028950"/>
              <a:ext cx="14288" cy="1472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6796088" y="3028950"/>
              <a:ext cx="14288" cy="1472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05400" y="3105150"/>
              <a:ext cx="506412" cy="26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sz="900" dirty="0" smtClean="0">
                  <a:solidFill>
                    <a:schemeClr val="bg1"/>
                  </a:solidFill>
                  <a:latin typeface="+mn-ea"/>
                </a:rPr>
                <a:t>40%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3468529"/>
              <a:ext cx="506412" cy="26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sz="900" dirty="0">
                  <a:solidFill>
                    <a:schemeClr val="bg1"/>
                  </a:solidFill>
                  <a:latin typeface="+mn-ea"/>
                </a:rPr>
                <a:t>7</a:t>
              </a:r>
              <a:r>
                <a:rPr lang="en-US" sz="900" dirty="0" smtClean="0">
                  <a:solidFill>
                    <a:schemeClr val="bg1"/>
                  </a:solidFill>
                  <a:latin typeface="+mn-ea"/>
                </a:rPr>
                <a:t>0%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105400" y="3817731"/>
              <a:ext cx="506412" cy="26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sz="900" dirty="0" smtClean="0">
                  <a:solidFill>
                    <a:schemeClr val="bg1"/>
                  </a:solidFill>
                  <a:latin typeface="+mn-ea"/>
                </a:rPr>
                <a:t>80%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05400" y="4171950"/>
              <a:ext cx="506412" cy="26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sz="900" dirty="0" smtClean="0">
                  <a:solidFill>
                    <a:schemeClr val="bg1"/>
                  </a:solidFill>
                  <a:latin typeface="+mn-ea"/>
                </a:rPr>
                <a:t>55%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2" grpId="0" animBg="1"/>
      <p:bldP spid="16" grpId="0" animBg="1"/>
      <p:bldP spid="77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33400" y="666751"/>
            <a:ext cx="3733800" cy="885113"/>
            <a:chOff x="1633525" y="2409445"/>
            <a:chExt cx="3246223" cy="1018248"/>
          </a:xfrm>
        </p:grpSpPr>
        <p:sp>
          <p:nvSpPr>
            <p:cNvPr id="68" name="TextBox 67"/>
            <p:cNvSpPr txBox="1"/>
            <p:nvPr/>
          </p:nvSpPr>
          <p:spPr>
            <a:xfrm>
              <a:off x="1734122" y="2409445"/>
              <a:ext cx="3145626" cy="31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4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3525" y="2790365"/>
              <a:ext cx="3246223" cy="6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895567" y="2112190"/>
            <a:ext cx="3716337" cy="839071"/>
            <a:chOff x="1633525" y="2462409"/>
            <a:chExt cx="3246223" cy="965282"/>
          </a:xfrm>
        </p:grpSpPr>
        <p:sp>
          <p:nvSpPr>
            <p:cNvPr id="71" name="TextBox 70"/>
            <p:cNvSpPr txBox="1"/>
            <p:nvPr/>
          </p:nvSpPr>
          <p:spPr>
            <a:xfrm>
              <a:off x="1666308" y="2462409"/>
              <a:ext cx="3080318" cy="31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5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3525" y="2790362"/>
              <a:ext cx="3246223" cy="63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4" name="Straight Connector 23"/>
          <p:cNvCxnSpPr>
            <a:stCxn id="12" idx="0"/>
            <a:endCxn id="86" idx="4"/>
          </p:cNvCxnSpPr>
          <p:nvPr/>
        </p:nvCxnSpPr>
        <p:spPr>
          <a:xfrm flipV="1">
            <a:off x="4612482" y="827088"/>
            <a:ext cx="0" cy="13636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6" idx="0"/>
            <a:endCxn id="12" idx="4"/>
          </p:cNvCxnSpPr>
          <p:nvPr/>
        </p:nvCxnSpPr>
        <p:spPr>
          <a:xfrm flipV="1">
            <a:off x="4612482" y="2274889"/>
            <a:ext cx="0" cy="12874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16" idx="4"/>
          </p:cNvCxnSpPr>
          <p:nvPr/>
        </p:nvCxnSpPr>
        <p:spPr>
          <a:xfrm flipV="1">
            <a:off x="4612482" y="3646489"/>
            <a:ext cx="0" cy="15636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5"/>
          <p:cNvSpPr>
            <a:spLocks noChangeArrowheads="1"/>
          </p:cNvSpPr>
          <p:nvPr/>
        </p:nvSpPr>
        <p:spPr bwMode="auto">
          <a:xfrm>
            <a:off x="4570413" y="742951"/>
            <a:ext cx="84138" cy="841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4570413" y="2190751"/>
            <a:ext cx="84138" cy="841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4570413" y="3562351"/>
            <a:ext cx="84138" cy="84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cxnSp>
        <p:nvCxnSpPr>
          <p:cNvPr id="34" name="Straight Connector 33"/>
          <p:cNvCxnSpPr>
            <a:stCxn id="86" idx="0"/>
          </p:cNvCxnSpPr>
          <p:nvPr/>
        </p:nvCxnSpPr>
        <p:spPr>
          <a:xfrm flipV="1">
            <a:off x="4612482" y="-380999"/>
            <a:ext cx="0" cy="11239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727361" y="3124103"/>
            <a:ext cx="742245" cy="395287"/>
            <a:chOff x="2153355" y="1383686"/>
            <a:chExt cx="742245" cy="395287"/>
          </a:xfrm>
        </p:grpSpPr>
        <p:grpSp>
          <p:nvGrpSpPr>
            <p:cNvPr id="45" name="Group 44"/>
            <p:cNvGrpSpPr/>
            <p:nvPr/>
          </p:nvGrpSpPr>
          <p:grpSpPr>
            <a:xfrm>
              <a:off x="2153355" y="1383686"/>
              <a:ext cx="165772" cy="357518"/>
              <a:chOff x="4395788" y="2198688"/>
              <a:chExt cx="344488" cy="742951"/>
            </a:xfrm>
            <a:solidFill>
              <a:schemeClr val="accent5"/>
            </a:solidFill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6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" name="Freeform 7"/>
              <p:cNvSpPr/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600" dirty="0">
                  <a:solidFill>
                    <a:schemeClr val="accent5"/>
                  </a:solidFill>
                  <a:latin typeface="+mn-ea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2286000" y="1563529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女性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86000" y="1383686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050" b="1" dirty="0" smtClean="0">
                  <a:solidFill>
                    <a:schemeClr val="accent5"/>
                  </a:solidFill>
                  <a:latin typeface="+mn-ea"/>
                </a:rPr>
                <a:t>10,5</a:t>
              </a:r>
              <a:r>
                <a:rPr lang="zh-CN" altLang="en-US" sz="1050" b="1" dirty="0" smtClean="0">
                  <a:solidFill>
                    <a:schemeClr val="accent5"/>
                  </a:solidFill>
                  <a:latin typeface="+mn-ea"/>
                </a:rPr>
                <a:t>万</a:t>
              </a:r>
              <a:endParaRPr lang="en-US" sz="105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29200" y="3105150"/>
            <a:ext cx="754604" cy="414240"/>
            <a:chOff x="1455196" y="1364733"/>
            <a:chExt cx="754604" cy="414240"/>
          </a:xfrm>
        </p:grpSpPr>
        <p:grpSp>
          <p:nvGrpSpPr>
            <p:cNvPr id="48" name="Group 47"/>
            <p:cNvGrpSpPr/>
            <p:nvPr/>
          </p:nvGrpSpPr>
          <p:grpSpPr>
            <a:xfrm>
              <a:off x="1455196" y="1364733"/>
              <a:ext cx="145004" cy="368817"/>
              <a:chOff x="4422775" y="2198688"/>
              <a:chExt cx="292100" cy="742950"/>
            </a:xfrm>
            <a:solidFill>
              <a:schemeClr val="accent5"/>
            </a:solidFill>
          </p:grpSpPr>
          <p:sp>
            <p:nvSpPr>
              <p:cNvPr id="49" name="Freeform 12"/>
              <p:cNvSpPr/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6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50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600" dirty="0">
                  <a:solidFill>
                    <a:schemeClr val="accent5"/>
                  </a:solidFill>
                  <a:latin typeface="+mn-ea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600200" y="1563529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男性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00" y="1383686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050" b="1" dirty="0" smtClean="0">
                  <a:solidFill>
                    <a:schemeClr val="accent5"/>
                  </a:solidFill>
                  <a:latin typeface="+mn-ea"/>
                </a:rPr>
                <a:t>15</a:t>
              </a:r>
              <a:r>
                <a:rPr lang="zh-CN" altLang="en-US" sz="1050" b="1" dirty="0" smtClean="0">
                  <a:solidFill>
                    <a:schemeClr val="accent5"/>
                  </a:solidFill>
                  <a:latin typeface="+mn-ea"/>
                </a:rPr>
                <a:t>万</a:t>
              </a:r>
              <a:endParaRPr lang="en-US" sz="105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49108" y="1559064"/>
            <a:ext cx="3618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base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描述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just" fontAlgn="base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建议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与标题相关并符合整体语言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风格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just" fontAlgn="base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语言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描述尽量简洁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生动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just" fontAlgn="base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尽量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将每页幻灯片的字数控制在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以内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09600" y="3437750"/>
            <a:ext cx="3733800" cy="885113"/>
            <a:chOff x="1633525" y="2409445"/>
            <a:chExt cx="3246223" cy="1018248"/>
          </a:xfrm>
        </p:grpSpPr>
        <p:sp>
          <p:nvSpPr>
            <p:cNvPr id="79" name="TextBox 78"/>
            <p:cNvSpPr txBox="1"/>
            <p:nvPr/>
          </p:nvSpPr>
          <p:spPr>
            <a:xfrm>
              <a:off x="1734122" y="2409445"/>
              <a:ext cx="3145626" cy="31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6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6"/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33525" y="2790365"/>
              <a:ext cx="3246223" cy="6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2" grpId="0" animBg="1"/>
      <p:bldP spid="16" grpId="0" animBg="1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33400" y="666751"/>
            <a:ext cx="3733800" cy="885113"/>
            <a:chOff x="1633525" y="2409445"/>
            <a:chExt cx="3246223" cy="1018248"/>
          </a:xfrm>
        </p:grpSpPr>
        <p:sp>
          <p:nvSpPr>
            <p:cNvPr id="68" name="TextBox 67"/>
            <p:cNvSpPr txBox="1"/>
            <p:nvPr/>
          </p:nvSpPr>
          <p:spPr>
            <a:xfrm>
              <a:off x="1734122" y="2409445"/>
              <a:ext cx="3145626" cy="31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accent1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3525" y="2790365"/>
              <a:ext cx="3246223" cy="6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895567" y="2112190"/>
            <a:ext cx="3716337" cy="839071"/>
            <a:chOff x="1633525" y="2462409"/>
            <a:chExt cx="3246223" cy="965282"/>
          </a:xfrm>
        </p:grpSpPr>
        <p:sp>
          <p:nvSpPr>
            <p:cNvPr id="71" name="TextBox 70"/>
            <p:cNvSpPr txBox="1"/>
            <p:nvPr/>
          </p:nvSpPr>
          <p:spPr>
            <a:xfrm>
              <a:off x="1666308" y="2462409"/>
              <a:ext cx="3080318" cy="31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200" b="1" dirty="0" smtClean="0">
                  <a:solidFill>
                    <a:schemeClr val="accent4"/>
                  </a:solidFill>
                  <a:latin typeface="+mn-ea"/>
                </a:rPr>
                <a:t>此处添加详细描述</a:t>
              </a:r>
              <a:endParaRPr lang="en-US" sz="12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3525" y="2790362"/>
              <a:ext cx="3246223" cy="63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分钟之内。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4" name="Straight Connector 23"/>
          <p:cNvCxnSpPr>
            <a:stCxn id="12" idx="0"/>
            <a:endCxn id="86" idx="4"/>
          </p:cNvCxnSpPr>
          <p:nvPr/>
        </p:nvCxnSpPr>
        <p:spPr>
          <a:xfrm flipV="1">
            <a:off x="4612482" y="827089"/>
            <a:ext cx="0" cy="17446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6" idx="0"/>
            <a:endCxn id="12" idx="4"/>
          </p:cNvCxnSpPr>
          <p:nvPr/>
        </p:nvCxnSpPr>
        <p:spPr>
          <a:xfrm flipV="1">
            <a:off x="4612482" y="2655888"/>
            <a:ext cx="0" cy="18129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5"/>
          <p:cNvSpPr>
            <a:spLocks noChangeArrowheads="1"/>
          </p:cNvSpPr>
          <p:nvPr/>
        </p:nvSpPr>
        <p:spPr bwMode="auto">
          <a:xfrm>
            <a:off x="4570413" y="742951"/>
            <a:ext cx="84138" cy="841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4570413" y="2571751"/>
            <a:ext cx="84138" cy="841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4570413" y="4468813"/>
            <a:ext cx="84138" cy="84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cxnSp>
        <p:nvCxnSpPr>
          <p:cNvPr id="34" name="Straight Connector 33"/>
          <p:cNvCxnSpPr>
            <a:stCxn id="86" idx="0"/>
          </p:cNvCxnSpPr>
          <p:nvPr/>
        </p:nvCxnSpPr>
        <p:spPr>
          <a:xfrm flipV="1">
            <a:off x="4612482" y="0"/>
            <a:ext cx="0" cy="7429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62562" y="1781950"/>
            <a:ext cx="344426" cy="348367"/>
            <a:chOff x="886272" y="2587219"/>
            <a:chExt cx="344426" cy="348367"/>
          </a:xfrm>
        </p:grpSpPr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886272" y="2587219"/>
              <a:ext cx="344426" cy="3483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998979" y="2673917"/>
              <a:ext cx="119012" cy="174971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922" y="1733550"/>
            <a:ext cx="3235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2562" y="2451983"/>
            <a:ext cx="345214" cy="348367"/>
            <a:chOff x="888447" y="3639369"/>
            <a:chExt cx="345214" cy="348367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888447" y="3639369"/>
              <a:ext cx="345214" cy="3483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971992" y="3726067"/>
              <a:ext cx="178124" cy="174971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31923" y="2474952"/>
            <a:ext cx="3235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5170791" y="4046190"/>
            <a:ext cx="107912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953000" y="2996340"/>
            <a:ext cx="1296911" cy="1132023"/>
            <a:chOff x="4953000" y="2996340"/>
            <a:chExt cx="1296911" cy="1132023"/>
          </a:xfrm>
        </p:grpSpPr>
        <p:grpSp>
          <p:nvGrpSpPr>
            <p:cNvPr id="84" name="Group 83"/>
            <p:cNvGrpSpPr/>
            <p:nvPr/>
          </p:nvGrpSpPr>
          <p:grpSpPr>
            <a:xfrm>
              <a:off x="5170791" y="3099552"/>
              <a:ext cx="1079120" cy="701385"/>
              <a:chOff x="680190" y="2339408"/>
              <a:chExt cx="1676400" cy="1089592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680190" y="2339408"/>
                <a:ext cx="16764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680190" y="3086100"/>
                <a:ext cx="16764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80190" y="2743200"/>
                <a:ext cx="16764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680190" y="3429000"/>
                <a:ext cx="16764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4953000" y="2996340"/>
              <a:ext cx="290464" cy="1132023"/>
              <a:chOff x="381000" y="2246784"/>
              <a:chExt cx="451234" cy="175858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438708" y="3694585"/>
                <a:ext cx="369057" cy="31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0</a:t>
                </a:r>
                <a:endPara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81000" y="3313584"/>
                <a:ext cx="451234" cy="31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20</a:t>
                </a:r>
                <a:endPara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81000" y="2970684"/>
                <a:ext cx="451234" cy="31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40</a:t>
                </a:r>
                <a:endPara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81000" y="2627785"/>
                <a:ext cx="451234" cy="31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60</a:t>
                </a:r>
                <a:endPara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81000" y="2246784"/>
                <a:ext cx="451234" cy="31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80</a:t>
                </a:r>
                <a:endPara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5272506" y="3580898"/>
            <a:ext cx="157209" cy="4708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07704" y="3168869"/>
            <a:ext cx="157209" cy="8829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752959" y="3463177"/>
            <a:ext cx="157209" cy="588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998213" y="3316024"/>
            <a:ext cx="157209" cy="7357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2" grpId="0" animBg="1"/>
      <p:bldP spid="16" grpId="0" animBg="1"/>
      <p:bldP spid="37" grpId="0"/>
      <p:bldP spid="55" grpId="0"/>
      <p:bldP spid="96" grpId="0" animBg="1"/>
      <p:bldP spid="97" grpId="0" animBg="1"/>
      <p:bldP spid="98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3276604" y="-652"/>
            <a:ext cx="5907787" cy="3410585"/>
            <a:chOff x="-11344" y="-8468"/>
            <a:chExt cx="9166689" cy="5160437"/>
          </a:xfrm>
        </p:grpSpPr>
        <p:sp>
          <p:nvSpPr>
            <p:cNvPr id="43" name="Freeform 42"/>
            <p:cNvSpPr/>
            <p:nvPr/>
          </p:nvSpPr>
          <p:spPr bwMode="auto">
            <a:xfrm>
              <a:off x="7860466" y="-8468"/>
              <a:ext cx="1294879" cy="1674041"/>
            </a:xfrm>
            <a:custGeom>
              <a:avLst/>
              <a:gdLst>
                <a:gd name="T0" fmla="*/ 2390 w 2390"/>
                <a:gd name="T1" fmla="*/ 3088 h 3088"/>
                <a:gd name="T2" fmla="*/ 2390 w 2390"/>
                <a:gd name="T3" fmla="*/ 0 h 3088"/>
                <a:gd name="T4" fmla="*/ 0 w 2390"/>
                <a:gd name="T5" fmla="*/ 974 h 3088"/>
                <a:gd name="T6" fmla="*/ 2390 w 2390"/>
                <a:gd name="T7" fmla="*/ 3088 h 3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0" h="3088">
                  <a:moveTo>
                    <a:pt x="2390" y="3088"/>
                  </a:moveTo>
                  <a:lnTo>
                    <a:pt x="2390" y="0"/>
                  </a:lnTo>
                  <a:lnTo>
                    <a:pt x="0" y="974"/>
                  </a:lnTo>
                  <a:lnTo>
                    <a:pt x="2390" y="30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1344" y="-8468"/>
              <a:ext cx="9166687" cy="516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1483847" y="2905604"/>
              <a:ext cx="3088154" cy="2246363"/>
            </a:xfrm>
            <a:custGeom>
              <a:avLst/>
              <a:gdLst>
                <a:gd name="T0" fmla="*/ 5700 w 5700"/>
                <a:gd name="T1" fmla="*/ 4143 h 4143"/>
                <a:gd name="T2" fmla="*/ 3175 w 5700"/>
                <a:gd name="T3" fmla="*/ 0 h 4143"/>
                <a:gd name="T4" fmla="*/ 0 w 5700"/>
                <a:gd name="T5" fmla="*/ 2371 h 4143"/>
                <a:gd name="T6" fmla="*/ 5700 w 5700"/>
                <a:gd name="T7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4143">
                  <a:moveTo>
                    <a:pt x="5700" y="4143"/>
                  </a:moveTo>
                  <a:lnTo>
                    <a:pt x="3175" y="0"/>
                  </a:lnTo>
                  <a:lnTo>
                    <a:pt x="0" y="2371"/>
                  </a:lnTo>
                  <a:lnTo>
                    <a:pt x="5700" y="4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-11344" y="2147278"/>
              <a:ext cx="3214541" cy="2043667"/>
            </a:xfrm>
            <a:custGeom>
              <a:avLst/>
              <a:gdLst>
                <a:gd name="T0" fmla="*/ 5935 w 5935"/>
                <a:gd name="T1" fmla="*/ 1397 h 3768"/>
                <a:gd name="T2" fmla="*/ 0 w 5935"/>
                <a:gd name="T3" fmla="*/ 0 h 3768"/>
                <a:gd name="T4" fmla="*/ 2760 w 5935"/>
                <a:gd name="T5" fmla="*/ 3768 h 3768"/>
                <a:gd name="T6" fmla="*/ 5935 w 5935"/>
                <a:gd name="T7" fmla="*/ 139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5" h="3768">
                  <a:moveTo>
                    <a:pt x="5935" y="1397"/>
                  </a:moveTo>
                  <a:lnTo>
                    <a:pt x="0" y="0"/>
                  </a:lnTo>
                  <a:lnTo>
                    <a:pt x="2760" y="3768"/>
                  </a:lnTo>
                  <a:lnTo>
                    <a:pt x="5935" y="13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7" name="Freeform 7"/>
            <p:cNvSpPr/>
            <p:nvPr/>
          </p:nvSpPr>
          <p:spPr bwMode="auto">
            <a:xfrm>
              <a:off x="-11344" y="2147278"/>
              <a:ext cx="1495191" cy="3004690"/>
            </a:xfrm>
            <a:custGeom>
              <a:avLst/>
              <a:gdLst>
                <a:gd name="T0" fmla="*/ 2760 w 2760"/>
                <a:gd name="T1" fmla="*/ 3768 h 5540"/>
                <a:gd name="T2" fmla="*/ 0 w 2760"/>
                <a:gd name="T3" fmla="*/ 0 h 5540"/>
                <a:gd name="T4" fmla="*/ 0 w 2760"/>
                <a:gd name="T5" fmla="*/ 5540 h 5540"/>
                <a:gd name="T6" fmla="*/ 2760 w 2760"/>
                <a:gd name="T7" fmla="*/ 3768 h 5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0" h="5540">
                  <a:moveTo>
                    <a:pt x="2760" y="3768"/>
                  </a:moveTo>
                  <a:lnTo>
                    <a:pt x="0" y="0"/>
                  </a:lnTo>
                  <a:lnTo>
                    <a:pt x="0" y="5540"/>
                  </a:lnTo>
                  <a:lnTo>
                    <a:pt x="2760" y="37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-11344" y="-8468"/>
              <a:ext cx="3214541" cy="2914072"/>
            </a:xfrm>
            <a:custGeom>
              <a:avLst/>
              <a:gdLst>
                <a:gd name="T0" fmla="*/ 5935 w 5935"/>
                <a:gd name="T1" fmla="*/ 5374 h 5374"/>
                <a:gd name="T2" fmla="*/ 3005 w 5935"/>
                <a:gd name="T3" fmla="*/ 1655 h 5374"/>
                <a:gd name="T4" fmla="*/ 1701 w 5935"/>
                <a:gd name="T5" fmla="*/ 0 h 5374"/>
                <a:gd name="T6" fmla="*/ 0 w 5935"/>
                <a:gd name="T7" fmla="*/ 0 h 5374"/>
                <a:gd name="T8" fmla="*/ 0 w 5935"/>
                <a:gd name="T9" fmla="*/ 3977 h 5374"/>
                <a:gd name="T10" fmla="*/ 5935 w 5935"/>
                <a:gd name="T11" fmla="*/ 5374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5" h="5374">
                  <a:moveTo>
                    <a:pt x="5935" y="5374"/>
                  </a:moveTo>
                  <a:lnTo>
                    <a:pt x="3005" y="1655"/>
                  </a:lnTo>
                  <a:lnTo>
                    <a:pt x="1701" y="0"/>
                  </a:lnTo>
                  <a:lnTo>
                    <a:pt x="0" y="0"/>
                  </a:lnTo>
                  <a:lnTo>
                    <a:pt x="0" y="3977"/>
                  </a:lnTo>
                  <a:lnTo>
                    <a:pt x="5935" y="5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9" name="Freeform 9"/>
            <p:cNvSpPr/>
            <p:nvPr/>
          </p:nvSpPr>
          <p:spPr bwMode="auto">
            <a:xfrm>
              <a:off x="1617389" y="888170"/>
              <a:ext cx="2022204" cy="2017435"/>
            </a:xfrm>
            <a:custGeom>
              <a:avLst/>
              <a:gdLst>
                <a:gd name="T0" fmla="*/ 2971 w 3734"/>
                <a:gd name="T1" fmla="*/ 3571 h 3719"/>
                <a:gd name="T2" fmla="*/ 3734 w 3734"/>
                <a:gd name="T3" fmla="*/ 841 h 3719"/>
                <a:gd name="T4" fmla="*/ 0 w 3734"/>
                <a:gd name="T5" fmla="*/ 0 h 3719"/>
                <a:gd name="T6" fmla="*/ 2930 w 3734"/>
                <a:gd name="T7" fmla="*/ 3719 h 3719"/>
                <a:gd name="T8" fmla="*/ 2971 w 3734"/>
                <a:gd name="T9" fmla="*/ 3571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4" h="3719">
                  <a:moveTo>
                    <a:pt x="2971" y="3571"/>
                  </a:moveTo>
                  <a:lnTo>
                    <a:pt x="3734" y="841"/>
                  </a:lnTo>
                  <a:lnTo>
                    <a:pt x="0" y="0"/>
                  </a:lnTo>
                  <a:lnTo>
                    <a:pt x="2930" y="3719"/>
                  </a:lnTo>
                  <a:lnTo>
                    <a:pt x="2971" y="35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1617389" y="-8468"/>
              <a:ext cx="2067513" cy="1354495"/>
            </a:xfrm>
            <a:custGeom>
              <a:avLst/>
              <a:gdLst>
                <a:gd name="T0" fmla="*/ 3734 w 3819"/>
                <a:gd name="T1" fmla="*/ 2496 h 2496"/>
                <a:gd name="T2" fmla="*/ 3819 w 3819"/>
                <a:gd name="T3" fmla="*/ 0 h 2496"/>
                <a:gd name="T4" fmla="*/ 2337 w 3819"/>
                <a:gd name="T5" fmla="*/ 0 h 2496"/>
                <a:gd name="T6" fmla="*/ 0 w 3819"/>
                <a:gd name="T7" fmla="*/ 1655 h 2496"/>
                <a:gd name="T8" fmla="*/ 3734 w 3819"/>
                <a:gd name="T9" fmla="*/ 2496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9" h="2496">
                  <a:moveTo>
                    <a:pt x="3734" y="2496"/>
                  </a:moveTo>
                  <a:lnTo>
                    <a:pt x="3819" y="0"/>
                  </a:lnTo>
                  <a:lnTo>
                    <a:pt x="2337" y="0"/>
                  </a:lnTo>
                  <a:lnTo>
                    <a:pt x="0" y="1655"/>
                  </a:lnTo>
                  <a:lnTo>
                    <a:pt x="3734" y="2496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909140" y="-8468"/>
              <a:ext cx="1974510" cy="896638"/>
            </a:xfrm>
            <a:custGeom>
              <a:avLst/>
              <a:gdLst>
                <a:gd name="T0" fmla="*/ 3641 w 3641"/>
                <a:gd name="T1" fmla="*/ 0 h 1655"/>
                <a:gd name="T2" fmla="*/ 0 w 3641"/>
                <a:gd name="T3" fmla="*/ 0 h 1655"/>
                <a:gd name="T4" fmla="*/ 1304 w 3641"/>
                <a:gd name="T5" fmla="*/ 1655 h 1655"/>
                <a:gd name="T6" fmla="*/ 3641 w 3641"/>
                <a:gd name="T7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41" h="1655">
                  <a:moveTo>
                    <a:pt x="3641" y="0"/>
                  </a:moveTo>
                  <a:lnTo>
                    <a:pt x="0" y="0"/>
                  </a:lnTo>
                  <a:lnTo>
                    <a:pt x="1304" y="1655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3639593" y="-8468"/>
              <a:ext cx="3462547" cy="1354495"/>
            </a:xfrm>
            <a:custGeom>
              <a:avLst/>
              <a:gdLst>
                <a:gd name="T0" fmla="*/ 6392 w 6392"/>
                <a:gd name="T1" fmla="*/ 1543 h 2496"/>
                <a:gd name="T2" fmla="*/ 2032 w 6392"/>
                <a:gd name="T3" fmla="*/ 0 h 2496"/>
                <a:gd name="T4" fmla="*/ 85 w 6392"/>
                <a:gd name="T5" fmla="*/ 0 h 2496"/>
                <a:gd name="T6" fmla="*/ 0 w 6392"/>
                <a:gd name="T7" fmla="*/ 2496 h 2496"/>
                <a:gd name="T8" fmla="*/ 6392 w 6392"/>
                <a:gd name="T9" fmla="*/ 1543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2" h="2496">
                  <a:moveTo>
                    <a:pt x="6392" y="1543"/>
                  </a:moveTo>
                  <a:lnTo>
                    <a:pt x="2032" y="0"/>
                  </a:lnTo>
                  <a:lnTo>
                    <a:pt x="85" y="0"/>
                  </a:lnTo>
                  <a:lnTo>
                    <a:pt x="0" y="2496"/>
                  </a:lnTo>
                  <a:lnTo>
                    <a:pt x="6392" y="154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3639593" y="828553"/>
              <a:ext cx="4907659" cy="2077052"/>
            </a:xfrm>
            <a:custGeom>
              <a:avLst/>
              <a:gdLst>
                <a:gd name="T0" fmla="*/ 9059 w 9059"/>
                <a:gd name="T1" fmla="*/ 3831 h 3831"/>
                <a:gd name="T2" fmla="*/ 6392 w 9059"/>
                <a:gd name="T3" fmla="*/ 0 h 3831"/>
                <a:gd name="T4" fmla="*/ 0 w 9059"/>
                <a:gd name="T5" fmla="*/ 953 h 3831"/>
                <a:gd name="T6" fmla="*/ 9059 w 9059"/>
                <a:gd name="T7" fmla="*/ 3831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3831">
                  <a:moveTo>
                    <a:pt x="9059" y="3831"/>
                  </a:moveTo>
                  <a:lnTo>
                    <a:pt x="6392" y="0"/>
                  </a:lnTo>
                  <a:lnTo>
                    <a:pt x="0" y="953"/>
                  </a:lnTo>
                  <a:lnTo>
                    <a:pt x="9059" y="383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6484508" y="-8468"/>
              <a:ext cx="2670835" cy="837021"/>
            </a:xfrm>
            <a:custGeom>
              <a:avLst/>
              <a:gdLst>
                <a:gd name="T0" fmla="*/ 4931 w 4931"/>
                <a:gd name="T1" fmla="*/ 0 h 1543"/>
                <a:gd name="T2" fmla="*/ 0 w 4931"/>
                <a:gd name="T3" fmla="*/ 0 h 1543"/>
                <a:gd name="T4" fmla="*/ 1143 w 4931"/>
                <a:gd name="T5" fmla="*/ 1543 h 1543"/>
                <a:gd name="T6" fmla="*/ 2541 w 4931"/>
                <a:gd name="T7" fmla="*/ 974 h 1543"/>
                <a:gd name="T8" fmla="*/ 4931 w 4931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1" h="1543">
                  <a:moveTo>
                    <a:pt x="4931" y="0"/>
                  </a:moveTo>
                  <a:lnTo>
                    <a:pt x="0" y="0"/>
                  </a:lnTo>
                  <a:lnTo>
                    <a:pt x="1143" y="1543"/>
                  </a:lnTo>
                  <a:lnTo>
                    <a:pt x="2541" y="97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7102140" y="518546"/>
              <a:ext cx="2053205" cy="2387060"/>
            </a:xfrm>
            <a:custGeom>
              <a:avLst/>
              <a:gdLst>
                <a:gd name="T0" fmla="*/ 3788 w 3788"/>
                <a:gd name="T1" fmla="*/ 2114 h 4400"/>
                <a:gd name="T2" fmla="*/ 1398 w 3788"/>
                <a:gd name="T3" fmla="*/ 0 h 4400"/>
                <a:gd name="T4" fmla="*/ 0 w 3788"/>
                <a:gd name="T5" fmla="*/ 569 h 4400"/>
                <a:gd name="T6" fmla="*/ 2667 w 3788"/>
                <a:gd name="T7" fmla="*/ 4400 h 4400"/>
                <a:gd name="T8" fmla="*/ 3788 w 3788"/>
                <a:gd name="T9" fmla="*/ 2114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8" h="4400">
                  <a:moveTo>
                    <a:pt x="3788" y="2114"/>
                  </a:moveTo>
                  <a:lnTo>
                    <a:pt x="1398" y="0"/>
                  </a:lnTo>
                  <a:lnTo>
                    <a:pt x="0" y="569"/>
                  </a:lnTo>
                  <a:lnTo>
                    <a:pt x="2667" y="4400"/>
                  </a:lnTo>
                  <a:lnTo>
                    <a:pt x="3788" y="211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6" name="Freeform 17"/>
            <p:cNvSpPr/>
            <p:nvPr/>
          </p:nvSpPr>
          <p:spPr bwMode="auto">
            <a:xfrm>
              <a:off x="4741312" y="-8468"/>
              <a:ext cx="2360827" cy="837021"/>
            </a:xfrm>
            <a:custGeom>
              <a:avLst/>
              <a:gdLst>
                <a:gd name="T0" fmla="*/ 4360 w 4360"/>
                <a:gd name="T1" fmla="*/ 1543 h 1543"/>
                <a:gd name="T2" fmla="*/ 3217 w 4360"/>
                <a:gd name="T3" fmla="*/ 0 h 1543"/>
                <a:gd name="T4" fmla="*/ 0 w 4360"/>
                <a:gd name="T5" fmla="*/ 0 h 1543"/>
                <a:gd name="T6" fmla="*/ 4360 w 4360"/>
                <a:gd name="T7" fmla="*/ 1543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0" h="1543">
                  <a:moveTo>
                    <a:pt x="4360" y="1543"/>
                  </a:moveTo>
                  <a:lnTo>
                    <a:pt x="3217" y="0"/>
                  </a:lnTo>
                  <a:lnTo>
                    <a:pt x="0" y="0"/>
                  </a:lnTo>
                  <a:lnTo>
                    <a:pt x="4360" y="154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7" name="Freeform 18"/>
            <p:cNvSpPr/>
            <p:nvPr/>
          </p:nvSpPr>
          <p:spPr bwMode="auto">
            <a:xfrm>
              <a:off x="4572000" y="3640084"/>
              <a:ext cx="1981665" cy="1511884"/>
            </a:xfrm>
            <a:custGeom>
              <a:avLst/>
              <a:gdLst>
                <a:gd name="T0" fmla="*/ 3655 w 3655"/>
                <a:gd name="T1" fmla="*/ 2788 h 2788"/>
                <a:gd name="T2" fmla="*/ 2893 w 3655"/>
                <a:gd name="T3" fmla="*/ 0 h 2788"/>
                <a:gd name="T4" fmla="*/ 0 w 3655"/>
                <a:gd name="T5" fmla="*/ 2788 h 2788"/>
                <a:gd name="T6" fmla="*/ 3655 w 3655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5" h="2788">
                  <a:moveTo>
                    <a:pt x="3655" y="2788"/>
                  </a:moveTo>
                  <a:lnTo>
                    <a:pt x="2893" y="0"/>
                  </a:lnTo>
                  <a:lnTo>
                    <a:pt x="0" y="2788"/>
                  </a:lnTo>
                  <a:lnTo>
                    <a:pt x="3655" y="2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8" name="Freeform 19"/>
            <p:cNvSpPr/>
            <p:nvPr/>
          </p:nvSpPr>
          <p:spPr bwMode="auto">
            <a:xfrm>
              <a:off x="6138731" y="3640084"/>
              <a:ext cx="2019820" cy="1511884"/>
            </a:xfrm>
            <a:custGeom>
              <a:avLst/>
              <a:gdLst>
                <a:gd name="T0" fmla="*/ 3726 w 3726"/>
                <a:gd name="T1" fmla="*/ 2788 h 2788"/>
                <a:gd name="T2" fmla="*/ 0 w 3726"/>
                <a:gd name="T3" fmla="*/ 0 h 2788"/>
                <a:gd name="T4" fmla="*/ 762 w 3726"/>
                <a:gd name="T5" fmla="*/ 2788 h 2788"/>
                <a:gd name="T6" fmla="*/ 3726 w 3726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6" h="2788">
                  <a:moveTo>
                    <a:pt x="3726" y="2788"/>
                  </a:moveTo>
                  <a:lnTo>
                    <a:pt x="0" y="0"/>
                  </a:lnTo>
                  <a:lnTo>
                    <a:pt x="762" y="2788"/>
                  </a:lnTo>
                  <a:lnTo>
                    <a:pt x="3726" y="27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6138731" y="2905604"/>
              <a:ext cx="3016614" cy="2246363"/>
            </a:xfrm>
            <a:custGeom>
              <a:avLst/>
              <a:gdLst>
                <a:gd name="T0" fmla="*/ 5566 w 5566"/>
                <a:gd name="T1" fmla="*/ 4143 h 4143"/>
                <a:gd name="T2" fmla="*/ 4445 w 5566"/>
                <a:gd name="T3" fmla="*/ 0 h 4143"/>
                <a:gd name="T4" fmla="*/ 0 w 5566"/>
                <a:gd name="T5" fmla="*/ 1355 h 4143"/>
                <a:gd name="T6" fmla="*/ 3726 w 5566"/>
                <a:gd name="T7" fmla="*/ 4143 h 4143"/>
                <a:gd name="T8" fmla="*/ 5566 w 5566"/>
                <a:gd name="T9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6" h="4143">
                  <a:moveTo>
                    <a:pt x="5566" y="4143"/>
                  </a:moveTo>
                  <a:lnTo>
                    <a:pt x="4445" y="0"/>
                  </a:lnTo>
                  <a:lnTo>
                    <a:pt x="0" y="1355"/>
                  </a:lnTo>
                  <a:lnTo>
                    <a:pt x="3726" y="4143"/>
                  </a:lnTo>
                  <a:lnTo>
                    <a:pt x="5566" y="414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21"/>
            <p:cNvSpPr/>
            <p:nvPr/>
          </p:nvSpPr>
          <p:spPr bwMode="auto">
            <a:xfrm>
              <a:off x="-11344" y="4190944"/>
              <a:ext cx="2000742" cy="961025"/>
            </a:xfrm>
            <a:custGeom>
              <a:avLst/>
              <a:gdLst>
                <a:gd name="T0" fmla="*/ 3691 w 3691"/>
                <a:gd name="T1" fmla="*/ 1772 h 1772"/>
                <a:gd name="T2" fmla="*/ 2760 w 3691"/>
                <a:gd name="T3" fmla="*/ 0 h 1772"/>
                <a:gd name="T4" fmla="*/ 0 w 3691"/>
                <a:gd name="T5" fmla="*/ 1772 h 1772"/>
                <a:gd name="T6" fmla="*/ 3691 w 3691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1" h="1772">
                  <a:moveTo>
                    <a:pt x="3691" y="1772"/>
                  </a:moveTo>
                  <a:lnTo>
                    <a:pt x="2760" y="0"/>
                  </a:lnTo>
                  <a:lnTo>
                    <a:pt x="0" y="1772"/>
                  </a:lnTo>
                  <a:lnTo>
                    <a:pt x="3691" y="177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1483847" y="4190944"/>
              <a:ext cx="3088154" cy="961025"/>
            </a:xfrm>
            <a:custGeom>
              <a:avLst/>
              <a:gdLst>
                <a:gd name="T0" fmla="*/ 5700 w 5700"/>
                <a:gd name="T1" fmla="*/ 1772 h 1772"/>
                <a:gd name="T2" fmla="*/ 0 w 5700"/>
                <a:gd name="T3" fmla="*/ 0 h 1772"/>
                <a:gd name="T4" fmla="*/ 931 w 5700"/>
                <a:gd name="T5" fmla="*/ 1772 h 1772"/>
                <a:gd name="T6" fmla="*/ 5700 w 5700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1772">
                  <a:moveTo>
                    <a:pt x="5700" y="1772"/>
                  </a:moveTo>
                  <a:lnTo>
                    <a:pt x="0" y="0"/>
                  </a:lnTo>
                  <a:lnTo>
                    <a:pt x="931" y="1772"/>
                  </a:lnTo>
                  <a:lnTo>
                    <a:pt x="5700" y="1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3639593" y="1346027"/>
              <a:ext cx="4907659" cy="2294057"/>
            </a:xfrm>
            <a:custGeom>
              <a:avLst/>
              <a:gdLst>
                <a:gd name="T0" fmla="*/ 9059 w 9059"/>
                <a:gd name="T1" fmla="*/ 2878 h 4233"/>
                <a:gd name="T2" fmla="*/ 0 w 9059"/>
                <a:gd name="T3" fmla="*/ 0 h 4233"/>
                <a:gd name="T4" fmla="*/ 4614 w 9059"/>
                <a:gd name="T5" fmla="*/ 4233 h 4233"/>
                <a:gd name="T6" fmla="*/ 9059 w 9059"/>
                <a:gd name="T7" fmla="*/ 2878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4233">
                  <a:moveTo>
                    <a:pt x="9059" y="2878"/>
                  </a:moveTo>
                  <a:lnTo>
                    <a:pt x="0" y="0"/>
                  </a:lnTo>
                  <a:lnTo>
                    <a:pt x="4614" y="4233"/>
                  </a:lnTo>
                  <a:lnTo>
                    <a:pt x="9059" y="2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24"/>
            <p:cNvSpPr/>
            <p:nvPr/>
          </p:nvSpPr>
          <p:spPr bwMode="auto">
            <a:xfrm>
              <a:off x="3227044" y="1346027"/>
              <a:ext cx="2911688" cy="2294057"/>
            </a:xfrm>
            <a:custGeom>
              <a:avLst/>
              <a:gdLst>
                <a:gd name="T0" fmla="*/ 5377 w 5377"/>
                <a:gd name="T1" fmla="*/ 4233 h 4233"/>
                <a:gd name="T2" fmla="*/ 763 w 5377"/>
                <a:gd name="T3" fmla="*/ 0 h 4233"/>
                <a:gd name="T4" fmla="*/ 0 w 5377"/>
                <a:gd name="T5" fmla="*/ 2730 h 4233"/>
                <a:gd name="T6" fmla="*/ 5377 w 5377"/>
                <a:gd name="T7" fmla="*/ 4233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77" h="4233">
                  <a:moveTo>
                    <a:pt x="5377" y="4233"/>
                  </a:moveTo>
                  <a:lnTo>
                    <a:pt x="763" y="0"/>
                  </a:lnTo>
                  <a:lnTo>
                    <a:pt x="0" y="2730"/>
                  </a:lnTo>
                  <a:lnTo>
                    <a:pt x="5377" y="4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25"/>
            <p:cNvSpPr/>
            <p:nvPr/>
          </p:nvSpPr>
          <p:spPr bwMode="auto">
            <a:xfrm>
              <a:off x="3203197" y="2824525"/>
              <a:ext cx="2935535" cy="2327442"/>
            </a:xfrm>
            <a:custGeom>
              <a:avLst/>
              <a:gdLst>
                <a:gd name="T0" fmla="*/ 5418 w 5418"/>
                <a:gd name="T1" fmla="*/ 1503 h 4291"/>
                <a:gd name="T2" fmla="*/ 41 w 5418"/>
                <a:gd name="T3" fmla="*/ 0 h 4291"/>
                <a:gd name="T4" fmla="*/ 0 w 5418"/>
                <a:gd name="T5" fmla="*/ 148 h 4291"/>
                <a:gd name="T6" fmla="*/ 2525 w 5418"/>
                <a:gd name="T7" fmla="*/ 4291 h 4291"/>
                <a:gd name="T8" fmla="*/ 5418 w 5418"/>
                <a:gd name="T9" fmla="*/ 1503 h 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8" h="4291">
                  <a:moveTo>
                    <a:pt x="5418" y="1503"/>
                  </a:moveTo>
                  <a:lnTo>
                    <a:pt x="41" y="0"/>
                  </a:lnTo>
                  <a:lnTo>
                    <a:pt x="0" y="148"/>
                  </a:lnTo>
                  <a:lnTo>
                    <a:pt x="2525" y="4291"/>
                  </a:lnTo>
                  <a:lnTo>
                    <a:pt x="5418" y="150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26"/>
            <p:cNvSpPr/>
            <p:nvPr/>
          </p:nvSpPr>
          <p:spPr bwMode="auto">
            <a:xfrm>
              <a:off x="8547252" y="1665573"/>
              <a:ext cx="608093" cy="3486394"/>
            </a:xfrm>
            <a:custGeom>
              <a:avLst/>
              <a:gdLst>
                <a:gd name="T0" fmla="*/ 1121 w 1121"/>
                <a:gd name="T1" fmla="*/ 6429 h 6429"/>
                <a:gd name="T2" fmla="*/ 1121 w 1121"/>
                <a:gd name="T3" fmla="*/ 0 h 6429"/>
                <a:gd name="T4" fmla="*/ 0 w 1121"/>
                <a:gd name="T5" fmla="*/ 2286 h 6429"/>
                <a:gd name="T6" fmla="*/ 1121 w 1121"/>
                <a:gd name="T7" fmla="*/ 6429 h 6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1" h="6429">
                  <a:moveTo>
                    <a:pt x="1121" y="6429"/>
                  </a:moveTo>
                  <a:lnTo>
                    <a:pt x="1121" y="0"/>
                  </a:lnTo>
                  <a:lnTo>
                    <a:pt x="0" y="2286"/>
                  </a:lnTo>
                  <a:lnTo>
                    <a:pt x="1121" y="642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276600" y="0"/>
            <a:ext cx="5867400" cy="340995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531358" y="262344"/>
            <a:ext cx="4800600" cy="697687"/>
            <a:chOff x="533400" y="412988"/>
            <a:chExt cx="4800600" cy="697687"/>
          </a:xfrm>
        </p:grpSpPr>
        <p:sp>
          <p:nvSpPr>
            <p:cNvPr id="18" name="Text Placeholder 33"/>
            <p:cNvSpPr txBox="1"/>
            <p:nvPr/>
          </p:nvSpPr>
          <p:spPr>
            <a:xfrm>
              <a:off x="533400" y="412988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企业理念</a:t>
              </a:r>
              <a:endParaRPr lang="en-AU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Text Placeholder 33"/>
            <p:cNvSpPr txBox="1"/>
            <p:nvPr/>
          </p:nvSpPr>
          <p:spPr>
            <a:xfrm>
              <a:off x="533400" y="941500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单击此处添加副标题或详细文本描述</a:t>
              </a:r>
              <a:endParaRPr lang="en-AU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29000" y="3516690"/>
            <a:ext cx="548640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简洁将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分钟之内。此处添加详细文本描述，建议与标题相关并符合整体语言风格，语言描述尽量简洁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生动尽量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之内此处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字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以内。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 fontAlgn="base"/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455158" y="1498000"/>
            <a:ext cx="5486400" cy="607367"/>
            <a:chOff x="3455158" y="1123950"/>
            <a:chExt cx="5486400" cy="607367"/>
          </a:xfrm>
        </p:grpSpPr>
        <p:sp>
          <p:nvSpPr>
            <p:cNvPr id="20" name="TextBox 19"/>
            <p:cNvSpPr txBox="1"/>
            <p:nvPr/>
          </p:nvSpPr>
          <p:spPr>
            <a:xfrm>
              <a:off x="3455158" y="1315819"/>
              <a:ext cx="54864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分钟之内。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ext Placeholder 33"/>
            <p:cNvSpPr txBox="1"/>
            <p:nvPr/>
          </p:nvSpPr>
          <p:spPr>
            <a:xfrm>
              <a:off x="3531358" y="1123950"/>
              <a:ext cx="3193781" cy="29695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ea"/>
                  <a:cs typeface="Myanmar Text" panose="020B0502040204020203" pitchFamily="34" charset="0"/>
                </a:rPr>
                <a:t>单击此处添加副标题或详细文本描述</a:t>
              </a:r>
              <a:endParaRPr lang="en-AU" sz="1200" b="1" dirty="0">
                <a:solidFill>
                  <a:schemeClr val="accent2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29000" y="2488600"/>
            <a:ext cx="5486400" cy="607367"/>
            <a:chOff x="3455158" y="1123950"/>
            <a:chExt cx="5486400" cy="607367"/>
          </a:xfrm>
        </p:grpSpPr>
        <p:sp>
          <p:nvSpPr>
            <p:cNvPr id="25" name="TextBox 24"/>
            <p:cNvSpPr txBox="1"/>
            <p:nvPr/>
          </p:nvSpPr>
          <p:spPr>
            <a:xfrm>
              <a:off x="3455158" y="1315819"/>
              <a:ext cx="54864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字以内，据统计每页幻灯片的最好控制在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分钟之内。</a:t>
              </a:r>
              <a:endParaRPr lang="en-US" altLang="zh-CN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Text Placeholder 33"/>
            <p:cNvSpPr txBox="1"/>
            <p:nvPr/>
          </p:nvSpPr>
          <p:spPr>
            <a:xfrm>
              <a:off x="3531358" y="1123950"/>
              <a:ext cx="3193781" cy="29695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b="1" dirty="0" smtClean="0">
                  <a:solidFill>
                    <a:schemeClr val="accent2"/>
                  </a:solidFill>
                  <a:latin typeface="+mn-ea"/>
                  <a:cs typeface="Myanmar Text" panose="020B0502040204020203" pitchFamily="34" charset="0"/>
                </a:rPr>
                <a:t>单击此处添加副标题或详细文本描述</a:t>
              </a:r>
              <a:endParaRPr lang="en-AU" sz="1200" b="1" dirty="0">
                <a:solidFill>
                  <a:schemeClr val="accent2"/>
                </a:solidFill>
                <a:latin typeface="+mn-ea"/>
                <a:cs typeface="Myanmar Text" panose="020B0502040204020203" pitchFamily="34" charset="0"/>
              </a:endParaRP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10790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erma color">
      <a:dk1>
        <a:sysClr val="windowText" lastClr="000000"/>
      </a:dk1>
      <a:lt1>
        <a:sysClr val="window" lastClr="FFFFFF"/>
      </a:lt1>
      <a:dk2>
        <a:srgbClr val="0A0C18"/>
      </a:dk2>
      <a:lt2>
        <a:srgbClr val="EEECE1"/>
      </a:lt2>
      <a:accent1>
        <a:srgbClr val="D80407"/>
      </a:accent1>
      <a:accent2>
        <a:srgbClr val="F88700"/>
      </a:accent2>
      <a:accent3>
        <a:srgbClr val="EFCD09"/>
      </a:accent3>
      <a:accent4>
        <a:srgbClr val="801637"/>
      </a:accent4>
      <a:accent5>
        <a:srgbClr val="388F12"/>
      </a:accent5>
      <a:accent6>
        <a:srgbClr val="063157"/>
      </a:accent6>
      <a:hlink>
        <a:srgbClr val="548DD4"/>
      </a:hlink>
      <a:folHlink>
        <a:srgbClr val="FE19F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rma color">
    <a:dk1>
      <a:sysClr val="windowText" lastClr="000000"/>
    </a:dk1>
    <a:lt1>
      <a:sysClr val="window" lastClr="FFFFFF"/>
    </a:lt1>
    <a:dk2>
      <a:srgbClr val="0A0C18"/>
    </a:dk2>
    <a:lt2>
      <a:srgbClr val="EEECE1"/>
    </a:lt2>
    <a:accent1>
      <a:srgbClr val="D80407"/>
    </a:accent1>
    <a:accent2>
      <a:srgbClr val="F88700"/>
    </a:accent2>
    <a:accent3>
      <a:srgbClr val="EFCD09"/>
    </a:accent3>
    <a:accent4>
      <a:srgbClr val="801637"/>
    </a:accent4>
    <a:accent5>
      <a:srgbClr val="388F12"/>
    </a:accent5>
    <a:accent6>
      <a:srgbClr val="063157"/>
    </a:accent6>
    <a:hlink>
      <a:srgbClr val="548DD4"/>
    </a:hlink>
    <a:folHlink>
      <a:srgbClr val="FE19FF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rma color">
    <a:dk1>
      <a:sysClr val="windowText" lastClr="000000"/>
    </a:dk1>
    <a:lt1>
      <a:sysClr val="window" lastClr="FFFFFF"/>
    </a:lt1>
    <a:dk2>
      <a:srgbClr val="0A0C18"/>
    </a:dk2>
    <a:lt2>
      <a:srgbClr val="EEECE1"/>
    </a:lt2>
    <a:accent1>
      <a:srgbClr val="D80407"/>
    </a:accent1>
    <a:accent2>
      <a:srgbClr val="F88700"/>
    </a:accent2>
    <a:accent3>
      <a:srgbClr val="EFCD09"/>
    </a:accent3>
    <a:accent4>
      <a:srgbClr val="801637"/>
    </a:accent4>
    <a:accent5>
      <a:srgbClr val="388F12"/>
    </a:accent5>
    <a:accent6>
      <a:srgbClr val="063157"/>
    </a:accent6>
    <a:hlink>
      <a:srgbClr val="548DD4"/>
    </a:hlink>
    <a:folHlink>
      <a:srgbClr val="FE19FF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10451</Words>
  <Application>WPS 演示</Application>
  <PresentationFormat>全屏显示(16:9)</PresentationFormat>
  <Paragraphs>930</Paragraphs>
  <Slides>46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Calibri</vt:lpstr>
      <vt:lpstr>造字工房力黑（非商用）常规体</vt:lpstr>
      <vt:lpstr>Neris Thin</vt:lpstr>
      <vt:lpstr>Myanmar Text</vt:lpstr>
      <vt:lpstr>Arial Unicode MS</vt:lpstr>
      <vt:lpstr>黑体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人生随缘1401706670</cp:lastModifiedBy>
  <cp:revision>488</cp:revision>
  <dcterms:created xsi:type="dcterms:W3CDTF">2015-02-26T06:19:00Z</dcterms:created>
  <dcterms:modified xsi:type="dcterms:W3CDTF">2017-12-15T12:38:05Z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